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7" r:id="rId1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-28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47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446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009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866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861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39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728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4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84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033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42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DA5B5-8750-4A55-A6D8-3AD43068A4D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F694-8E0D-4858-B051-6840C714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07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6600">
            <a:solidFill>
              <a:schemeClr val="accent2"/>
            </a:solidFill>
            <a:prstDash val="solid"/>
          </a:ln>
          <a:solidFill>
            <a:schemeClr val="accent4">
              <a:lumMod val="40000"/>
              <a:lumOff val="60000"/>
            </a:schemeClr>
          </a:solidFill>
          <a:effectLst>
            <a:outerShdw dist="38100" dir="2700000" algn="tl" rotWithShape="0">
              <a:schemeClr val="accent2"/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mirpp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в литературную страну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Обобщающий урок по разделу «Поэтическая тетрадь1»</a:t>
            </a:r>
          </a:p>
          <a:p>
            <a:r>
              <a:rPr lang="ru-RU" dirty="0" smtClean="0"/>
              <a:t>3 класс 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Надежина</a:t>
            </a:r>
            <a:r>
              <a:rPr lang="ru-RU" dirty="0" smtClean="0"/>
              <a:t> О.А.</a:t>
            </a:r>
          </a:p>
          <a:p>
            <a:pPr algn="r"/>
            <a:r>
              <a:rPr lang="ru-RU" dirty="0" smtClean="0"/>
              <a:t>у</a:t>
            </a:r>
            <a:r>
              <a:rPr lang="ru-RU" dirty="0" smtClean="0"/>
              <a:t>читель начальных классов</a:t>
            </a:r>
          </a:p>
          <a:p>
            <a:pPr algn="r"/>
            <a:r>
              <a:rPr lang="ru-RU" dirty="0" smtClean="0"/>
              <a:t>МКОУ «СОШ № 2 п. Теплое им. кавалера</a:t>
            </a:r>
          </a:p>
          <a:p>
            <a:pPr algn="r"/>
            <a:r>
              <a:rPr lang="ru-RU" dirty="0" smtClean="0"/>
              <a:t>ордена Красной Звезды К.Н. Емельянова»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486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204791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Как называется русская народная сказка о том, что вежливость и доброту никакой холод заморозить не может?</a:t>
            </a:r>
            <a:endParaRPr lang="ru-RU" sz="3600" dirty="0"/>
          </a:p>
        </p:txBody>
      </p:sp>
      <p:pic>
        <p:nvPicPr>
          <p:cNvPr id="23554" name="Picture 2" descr="https://ds05.infourok.ru/uploads/ex/01e7/0003ab66-05c0aaa9/hello_html_m17357c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3871" y="1387129"/>
            <a:ext cx="3088777" cy="4099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Узнай поэта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Тютчев </a:t>
            </a:r>
          </a:p>
          <a:p>
            <a:pPr>
              <a:buNone/>
            </a:pPr>
            <a:r>
              <a:rPr lang="ru-RU" sz="3600" dirty="0" smtClean="0"/>
              <a:t>Никитин </a:t>
            </a:r>
          </a:p>
          <a:p>
            <a:pPr>
              <a:buNone/>
            </a:pPr>
            <a:r>
              <a:rPr lang="ru-RU" sz="3600" dirty="0" smtClean="0"/>
              <a:t>Суриков</a:t>
            </a:r>
          </a:p>
          <a:p>
            <a:pPr>
              <a:buNone/>
            </a:pPr>
            <a:r>
              <a:rPr lang="ru-RU" sz="3600" dirty="0" smtClean="0"/>
              <a:t>Фет 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Афанасий Афанасьевич </a:t>
            </a:r>
          </a:p>
          <a:p>
            <a:pPr>
              <a:buNone/>
            </a:pPr>
            <a:r>
              <a:rPr lang="ru-RU" sz="3600" dirty="0" smtClean="0"/>
              <a:t>Иван Захарович</a:t>
            </a:r>
          </a:p>
          <a:p>
            <a:pPr>
              <a:buNone/>
            </a:pPr>
            <a:r>
              <a:rPr lang="ru-RU" sz="3600" dirty="0" smtClean="0"/>
              <a:t>Фёдор Иванович</a:t>
            </a:r>
          </a:p>
          <a:p>
            <a:pPr>
              <a:buNone/>
            </a:pPr>
            <a:r>
              <a:rPr lang="ru-RU" sz="3600" dirty="0" smtClean="0"/>
              <a:t>Иван </a:t>
            </a:r>
            <a:r>
              <a:rPr lang="ru-RU" sz="3600" dirty="0" err="1" smtClean="0"/>
              <a:t>Саввич</a:t>
            </a:r>
            <a:endParaRPr lang="ru-RU" sz="3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358887" y="2849217"/>
            <a:ext cx="3737113" cy="1086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637183" y="3472070"/>
            <a:ext cx="3458817" cy="1126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544417" y="3498574"/>
            <a:ext cx="3445566" cy="543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252870" y="2796209"/>
            <a:ext cx="3909391" cy="17757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Узнайте, о чём идёт речь в пословицах?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Больше его – больше снега, больше снега – больше хлеба.</a:t>
            </a:r>
          </a:p>
          <a:p>
            <a:r>
              <a:rPr lang="ru-RU" sz="3200" dirty="0" smtClean="0"/>
              <a:t>Он от ветра защищает, урожаю помогает.</a:t>
            </a:r>
          </a:p>
          <a:p>
            <a:r>
              <a:rPr lang="ru-RU" sz="3200" dirty="0" smtClean="0"/>
              <a:t>Много его – не губи, мало его – береги, нет его – посади.</a:t>
            </a:r>
          </a:p>
          <a:p>
            <a:r>
              <a:rPr lang="ru-RU" sz="3200" dirty="0" smtClean="0"/>
              <a:t>Волков бояться – в него не ходить.</a:t>
            </a:r>
          </a:p>
          <a:p>
            <a:r>
              <a:rPr lang="ru-RU" sz="3200" dirty="0" smtClean="0"/>
              <a:t>Чем дальше в него, тем больше дров.</a:t>
            </a:r>
          </a:p>
          <a:p>
            <a:pPr algn="r">
              <a:buNone/>
            </a:pPr>
            <a:r>
              <a:rPr lang="ru-RU" sz="3200" dirty="0" smtClean="0"/>
              <a:t>О ЛЕСЕ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И. Суриков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6013174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Тёмный лес, что шапкой,</a:t>
            </a:r>
          </a:p>
          <a:p>
            <a:pPr algn="ctr">
              <a:buNone/>
            </a:pPr>
            <a:r>
              <a:rPr lang="ru-RU" sz="3600" dirty="0" smtClean="0"/>
              <a:t>Принакрылся чудной.</a:t>
            </a:r>
          </a:p>
          <a:p>
            <a:pPr algn="ctr">
              <a:buNone/>
            </a:pPr>
            <a:r>
              <a:rPr lang="ru-RU" sz="3600" dirty="0" smtClean="0"/>
              <a:t>И заснул под нею</a:t>
            </a:r>
          </a:p>
          <a:p>
            <a:pPr algn="ctr">
              <a:buNone/>
            </a:pPr>
            <a:r>
              <a:rPr lang="ru-RU" sz="3600" dirty="0" smtClean="0"/>
              <a:t>Крепко, непробудно.</a:t>
            </a:r>
            <a:endParaRPr lang="ru-RU" sz="3600" dirty="0"/>
          </a:p>
        </p:txBody>
      </p:sp>
      <p:pic>
        <p:nvPicPr>
          <p:cNvPr id="24578" name="Picture 2" descr="https://sun9-69.userapi.com/impg/0XXUSrYFV0J_tditS4ZjmzJek74KWK0-xBqL1Q/rm5uYoOKjRY.jpg?size=1280x1077&amp;quality=96&amp;sign=28a0b107c1914892d27b3eb6d21177b7&amp;c_uniq_tag=cgo1jJg7l0soAxyIHnuSz-KPNz-GEKxMf2NLGSbGU9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7148" y="1541398"/>
            <a:ext cx="4767332" cy="4011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И. Никитин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191539" cy="43513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/>
              <a:t>На безлюдный простор</a:t>
            </a:r>
          </a:p>
          <a:p>
            <a:pPr algn="ctr">
              <a:buNone/>
            </a:pPr>
            <a:r>
              <a:rPr lang="ru-RU" sz="3600" dirty="0" smtClean="0"/>
              <a:t>Побелевших полей</a:t>
            </a:r>
          </a:p>
          <a:p>
            <a:pPr algn="ctr">
              <a:buNone/>
            </a:pPr>
            <a:r>
              <a:rPr lang="ru-RU" sz="3600" dirty="0" smtClean="0"/>
              <a:t>Смотрит весело лес</a:t>
            </a:r>
          </a:p>
          <a:p>
            <a:pPr algn="ctr">
              <a:buNone/>
            </a:pPr>
            <a:r>
              <a:rPr lang="ru-RU" sz="3600" dirty="0" smtClean="0"/>
              <a:t>Из-под Чёрных кудрей.</a:t>
            </a:r>
          </a:p>
          <a:p>
            <a:pPr algn="ctr">
              <a:buNone/>
            </a:pPr>
            <a:r>
              <a:rPr lang="ru-RU" sz="3600" dirty="0" smtClean="0"/>
              <a:t>Словно рад он чему, -</a:t>
            </a:r>
          </a:p>
          <a:p>
            <a:pPr algn="ctr">
              <a:buNone/>
            </a:pPr>
            <a:r>
              <a:rPr lang="ru-RU" sz="3600" dirty="0" smtClean="0"/>
              <a:t>И на ветках берёз,</a:t>
            </a:r>
          </a:p>
          <a:p>
            <a:pPr algn="ctr">
              <a:buNone/>
            </a:pPr>
            <a:r>
              <a:rPr lang="ru-RU" sz="3600" dirty="0" smtClean="0"/>
              <a:t>Как алмазы, горят</a:t>
            </a:r>
          </a:p>
          <a:p>
            <a:pPr algn="ctr">
              <a:buNone/>
            </a:pPr>
            <a:r>
              <a:rPr lang="ru-RU" sz="3600" dirty="0" smtClean="0"/>
              <a:t>Капли сдержанных слёз…</a:t>
            </a:r>
            <a:endParaRPr lang="ru-RU" sz="3600" dirty="0"/>
          </a:p>
        </p:txBody>
      </p:sp>
      <p:pic>
        <p:nvPicPr>
          <p:cNvPr id="28674" name="Picture 2" descr="http://fotorelax.ru/wp-content/uploads/2015/12/Winter-in-Russia-is-harsh-and-incredibly-beautiful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914" y="1869868"/>
            <a:ext cx="4798796" cy="3192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А. Фет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655365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Не колючий, светло-синий</a:t>
            </a:r>
          </a:p>
          <a:p>
            <a:pPr algn="ctr">
              <a:buNone/>
            </a:pPr>
            <a:r>
              <a:rPr lang="ru-RU" sz="3600" dirty="0" smtClean="0"/>
              <a:t>По ветвям развешан иней – </a:t>
            </a:r>
          </a:p>
          <a:p>
            <a:pPr algn="ctr">
              <a:buNone/>
            </a:pPr>
            <a:r>
              <a:rPr lang="ru-RU" sz="3600" dirty="0" smtClean="0"/>
              <a:t>Погляди хоть ты!</a:t>
            </a:r>
          </a:p>
          <a:p>
            <a:pPr algn="ctr">
              <a:buNone/>
            </a:pPr>
            <a:r>
              <a:rPr lang="ru-RU" sz="3600" dirty="0" smtClean="0"/>
              <a:t>Словно кто-то тороватый</a:t>
            </a:r>
          </a:p>
          <a:p>
            <a:pPr algn="ctr">
              <a:buNone/>
            </a:pPr>
            <a:r>
              <a:rPr lang="ru-RU" sz="3600" dirty="0" smtClean="0"/>
              <a:t>Свежей, белой, пухлой ватой</a:t>
            </a:r>
          </a:p>
          <a:p>
            <a:pPr algn="ctr">
              <a:buNone/>
            </a:pPr>
            <a:r>
              <a:rPr lang="ru-RU" sz="3600" dirty="0" smtClean="0"/>
              <a:t>Все убрал кусты.»</a:t>
            </a:r>
            <a:endParaRPr lang="ru-RU" sz="3600" dirty="0"/>
          </a:p>
        </p:txBody>
      </p:sp>
      <p:pic>
        <p:nvPicPr>
          <p:cNvPr id="29698" name="Picture 2" descr="https://oir.mobi/uploads/posts/2020-01/1579844677_57-p-derevya-v-inee-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1895" y="1696278"/>
            <a:ext cx="3993321" cy="2994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художественная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dirty="0" smtClean="0"/>
              <a:t>На дворах, на домах</a:t>
            </a:r>
          </a:p>
          <a:p>
            <a:pPr algn="ctr">
              <a:buNone/>
            </a:pPr>
            <a:r>
              <a:rPr lang="ru-RU" sz="3600" dirty="0" smtClean="0"/>
              <a:t>Снег лежит полотном.</a:t>
            </a:r>
          </a:p>
          <a:p>
            <a:pPr algn="ctr">
              <a:buNone/>
            </a:pPr>
            <a:r>
              <a:rPr lang="ru-RU" sz="3600" dirty="0" smtClean="0"/>
              <a:t>И от солнца блестит</a:t>
            </a:r>
          </a:p>
          <a:p>
            <a:pPr algn="ctr">
              <a:buNone/>
            </a:pPr>
            <a:r>
              <a:rPr lang="ru-RU" sz="3600" dirty="0" smtClean="0"/>
              <a:t>Разноцветным огнём.</a:t>
            </a:r>
          </a:p>
          <a:p>
            <a:pPr algn="ctr">
              <a:buNone/>
            </a:pPr>
            <a:r>
              <a:rPr lang="ru-RU" sz="3600" dirty="0" smtClean="0"/>
              <a:t>На безлюдный простор</a:t>
            </a:r>
          </a:p>
          <a:p>
            <a:pPr algn="ctr">
              <a:buNone/>
            </a:pPr>
            <a:r>
              <a:rPr lang="ru-RU" sz="3600" dirty="0" smtClean="0"/>
              <a:t>Побелевших полей</a:t>
            </a:r>
          </a:p>
          <a:p>
            <a:pPr algn="ctr">
              <a:buNone/>
            </a:pPr>
            <a:r>
              <a:rPr lang="ru-RU" sz="3600" dirty="0" smtClean="0"/>
              <a:t>Смотрит весело лес </a:t>
            </a:r>
          </a:p>
          <a:p>
            <a:pPr algn="ctr">
              <a:buNone/>
            </a:pPr>
            <a:r>
              <a:rPr lang="ru-RU" sz="3600" dirty="0" smtClean="0"/>
              <a:t>Из-под чёрных ветвей.</a:t>
            </a:r>
          </a:p>
          <a:p>
            <a:pPr algn="r">
              <a:buNone/>
            </a:pPr>
            <a:r>
              <a:rPr lang="ru-RU" sz="3600" dirty="0" smtClean="0"/>
              <a:t>И. Никитин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7713" y="207465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урок!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Подзаголок</a:t>
            </a:r>
            <a:r>
              <a:rPr lang="ru-RU" dirty="0" smtClean="0"/>
              <a:t>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 можете использовать данный шаблон для создания своих презентаций, но в своей презентации вы должны указать источник шаблона:  Сайт </a:t>
            </a:r>
            <a:r>
              <a:rPr lang="ru-RU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mirpps.ru</a:t>
            </a:r>
            <a:r>
              <a:rPr lang="ru-RU" dirty="0" smtClean="0">
                <a:hlinkClick r:id="rId2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74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Разминка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77958" y="1825625"/>
            <a:ext cx="4329628" cy="4351338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Как называется горшок, который сделали своим жилищем звери?</a:t>
            </a:r>
          </a:p>
          <a:p>
            <a:pPr algn="ctr">
              <a:buNone/>
            </a:pPr>
            <a:r>
              <a:rPr lang="ru-RU" sz="3600" dirty="0" smtClean="0"/>
              <a:t>теремок</a:t>
            </a:r>
            <a:endParaRPr lang="ru-RU" sz="3600" dirty="0"/>
          </a:p>
        </p:txBody>
      </p:sp>
      <p:pic>
        <p:nvPicPr>
          <p:cNvPr id="1026" name="Picture 2" descr="https://www.zaiushka.ru/wp-content/uploads/2015/05/%D0%A2%D0%B5%D1%80%D0%B5%D0%BC%D0%BE%D0%BA-%D0%B8%D0%BB%D0%BB%D1%8E%D1%81%D1%82%D1%80%D0%B0%D1%86%D0%B8%D1%8F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118" y="1447017"/>
            <a:ext cx="2831234" cy="377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4595191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Как звали трёх былинных героев-богатырей?</a:t>
            </a:r>
            <a:endParaRPr lang="ru-RU" sz="3600" dirty="0"/>
          </a:p>
        </p:txBody>
      </p:sp>
      <p:pic>
        <p:nvPicPr>
          <p:cNvPr id="16386" name="Picture 2" descr="https://phonoteka.org/uploads/posts/2021-05/1622026974_10-phonoteka_org-p-tri-bogatirya-art-krasivo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3036" y="1575009"/>
            <a:ext cx="5447832" cy="4004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244548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На флаге пиратских кораблей, который называется «Весёлый Роджер», нарисованы эти знаки. Что это?</a:t>
            </a:r>
            <a:endParaRPr lang="ru-RU" sz="3600" dirty="0"/>
          </a:p>
        </p:txBody>
      </p:sp>
      <p:pic>
        <p:nvPicPr>
          <p:cNvPr id="17410" name="Picture 2" descr="https://cdn.shopify.com/s/files/1/0248/3683/3361/products/lg_50045_1600x.jpg?v=1612933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108" y="1444487"/>
            <a:ext cx="5188225" cy="3551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297557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Главарь разбойников из мультфильма «</a:t>
            </a:r>
            <a:r>
              <a:rPr lang="ru-RU" sz="3600" dirty="0" err="1" smtClean="0"/>
              <a:t>Бременские</a:t>
            </a:r>
            <a:r>
              <a:rPr lang="ru-RU" sz="3600" dirty="0" smtClean="0"/>
              <a:t> музыканты»?</a:t>
            </a:r>
          </a:p>
          <a:p>
            <a:pPr algn="ctr">
              <a:buNone/>
            </a:pPr>
            <a:endParaRPr lang="ru-RU" sz="3600" dirty="0" smtClean="0"/>
          </a:p>
          <a:p>
            <a:pPr algn="r">
              <a:buNone/>
            </a:pPr>
            <a:r>
              <a:rPr lang="ru-RU" sz="3600" dirty="0" smtClean="0"/>
              <a:t>Атаманша </a:t>
            </a:r>
            <a:endParaRPr lang="ru-RU" sz="3600" dirty="0"/>
          </a:p>
        </p:txBody>
      </p:sp>
      <p:pic>
        <p:nvPicPr>
          <p:cNvPr id="18434" name="Picture 2" descr="https://slovnet.ru/wp-content/uploads/2019/04/25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2123991"/>
            <a:ext cx="3896140" cy="2938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310809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Кто достал со дна озера для Буратино золотой ключик?</a:t>
            </a:r>
          </a:p>
          <a:p>
            <a:pPr algn="r">
              <a:buNone/>
            </a:pPr>
            <a:r>
              <a:rPr lang="ru-RU" sz="3600" dirty="0" smtClean="0"/>
              <a:t>Черепаха </a:t>
            </a:r>
            <a:r>
              <a:rPr lang="ru-RU" sz="3600" dirty="0" err="1" smtClean="0"/>
              <a:t>Тортила</a:t>
            </a:r>
            <a:endParaRPr lang="ru-RU" sz="3600" dirty="0"/>
          </a:p>
        </p:txBody>
      </p:sp>
      <p:pic>
        <p:nvPicPr>
          <p:cNvPr id="19458" name="Picture 2" descr="https://www.culture.ru/storage/images/f36e91866e703bdb4b70e039210ae335/d65bcbc9f93e8ec7badc12e30d2e09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352" y="1882776"/>
            <a:ext cx="4648237" cy="3113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37707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Волшебница, исполнявшая желания сказочного Емели</a:t>
            </a:r>
            <a:endParaRPr lang="ru-RU" sz="3600" dirty="0"/>
          </a:p>
        </p:txBody>
      </p:sp>
      <p:pic>
        <p:nvPicPr>
          <p:cNvPr id="20482" name="Picture 2" descr="https://otvet.imgsmail.ru/download/u_6d8f1fd5900b313412585f089eb8b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4584" y="1537597"/>
            <a:ext cx="5450095" cy="3384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Как называется русская народная сказка, главный герой которой – хлебобулочное изделие?</a:t>
            </a:r>
            <a:endParaRPr lang="ru-RU" sz="3600" dirty="0"/>
          </a:p>
        </p:txBody>
      </p:sp>
      <p:pic>
        <p:nvPicPr>
          <p:cNvPr id="21506" name="Picture 2" descr="https://fsd.intolimp.org/html/2017/12/05/i_5a26e4cb67764/phpSfnv68_Urok--skazka-po-matematike-2-klass_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479" y="1321905"/>
            <a:ext cx="4950940" cy="4084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Как был наказан и где находился Буратино, до тех пор, пока не совершил побег в Страну </a:t>
            </a:r>
            <a:r>
              <a:rPr lang="ru-RU" sz="3600" dirty="0" err="1" smtClean="0"/>
              <a:t>Дураков</a:t>
            </a:r>
            <a:r>
              <a:rPr lang="ru-RU" sz="3600" dirty="0" smtClean="0"/>
              <a:t>, поддавшись на уговоры летучей мыши?</a:t>
            </a:r>
            <a:endParaRPr lang="ru-RU" sz="3600" dirty="0"/>
          </a:p>
        </p:txBody>
      </p:sp>
      <p:pic>
        <p:nvPicPr>
          <p:cNvPr id="22530" name="Picture 2" descr="https://proprikol.ru/wp-content/uploads/2020/04/kartinki-buratino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1593" y="1539253"/>
            <a:ext cx="3168764" cy="321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391</Words>
  <Application>Microsoft Office PowerPoint</Application>
  <PresentationFormat>Произвольный</PresentationFormat>
  <Paragraphs>80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Путешествие в литературную страну</vt:lpstr>
      <vt:lpstr>Разминка</vt:lpstr>
      <vt:lpstr>Викторина </vt:lpstr>
      <vt:lpstr>Викторина </vt:lpstr>
      <vt:lpstr>Викторина </vt:lpstr>
      <vt:lpstr>Викторина </vt:lpstr>
      <vt:lpstr>Викторина </vt:lpstr>
      <vt:lpstr>Викторина </vt:lpstr>
      <vt:lpstr>Викторина</vt:lpstr>
      <vt:lpstr>Викторина</vt:lpstr>
      <vt:lpstr>Узнай поэта</vt:lpstr>
      <vt:lpstr>Узнайте, о чём идёт речь в пословицах?</vt:lpstr>
      <vt:lpstr>И. Суриков</vt:lpstr>
      <vt:lpstr>И. Никитин</vt:lpstr>
      <vt:lpstr>А. Фет</vt:lpstr>
      <vt:lpstr>художественная</vt:lpstr>
      <vt:lpstr>Спасибо за урок!</vt:lpstr>
      <vt:lpstr>Подзаголок слайда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Школа №2</cp:lastModifiedBy>
  <cp:revision>8</cp:revision>
  <dcterms:created xsi:type="dcterms:W3CDTF">2018-09-14T14:24:13Z</dcterms:created>
  <dcterms:modified xsi:type="dcterms:W3CDTF">2021-11-01T08:31:06Z</dcterms:modified>
</cp:coreProperties>
</file>