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2DED-3273-4C24-BB2E-B65BDE92131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3A0D-2714-4FAE-BFDD-1ACDBEB2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A0%D0%B0%D0%B4%D0%B8%D0%BE%D0%B0%D1%81%D1%82%D1%80%D0%BE%D0%B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A%D0%BE%D1%80%D0%BE%D0%BD%D0%B0%D1%81-%D0%A4%D0%BE%D1%82%D0%BE%D0%BD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u.wikipedia.org/wiki/%D0%9C%D0%B0%D1%80%D1%81_%D0%9E%D0%B4%D0%B8%D1%81%D1%81%D0%B5%D0%B9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науки и технологий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сентября 2021 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Подготовила учитель начальных классов МКОУ «СОШ № 2 п. Теплое им. кавалера ордена Красной Звезды К.Н. Емельянова»</a:t>
            </a:r>
          </a:p>
          <a:p>
            <a:r>
              <a:rPr lang="ru-RU" dirty="0" err="1" smtClean="0"/>
              <a:t>Надежина</a:t>
            </a:r>
            <a:r>
              <a:rPr lang="ru-RU" dirty="0" smtClean="0"/>
              <a:t> Оксана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Новые научные открытия в области археологии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797152"/>
            <a:ext cx="8219256" cy="13290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Помолодевшие мамонты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недавнего времени считалось, что мамонты вымерли еще в каменном веке, около 10 тысяч лет назад. Однако новые находки российских ученых на острове Врангеля доказывают, что мамонты обитали здесь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2000-е годы до нашей эры.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Выходит, что по историческому возрасту эти гиганты – современники древних дреков и египетских фараонов!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1266" name="Picture 2" descr="https://storage.ufamama.ru/files/BlogPosts/4501/46a494b4-40dc-4890-9f68-077c3e564c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33032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Денисовский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2010 году сибирские археологи открыли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новый вид первобытных людей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Теперь в компании с кроманьонцами и неандертальцами числятся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денисовцы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Их останки были найдены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Денисовской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пещере, что на Алтае. Возраст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Денисовского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человека около 40 тысяч лет.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4338" name="Picture 2" descr="https://storage.ufamama.ru/files/BlogPosts/4501/cfcdd790-bb97-4b52-af0a-3e1649ce5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39050" cy="479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Новые открытия в области географии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7920880" cy="1129680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Подледные озера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Антарктиды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ученые до сих пор продолжают находить новые подледные озера в Антарктиде. На настоящий момент их открыто более 140! </a:t>
            </a: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Восток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крупнейшее из подледных озер в мире. Его открытие стало одним из величайших на последние полвека. Озеро находится под слоем льда толщиной в 4 километра, а возраст его – несколько миллионов лет!!! В настоящий момент исследования на озере Восток продолжаются. Если ученые найдут в водах озера микроорганизмы, то это докажет возможное существование примитивной жизни в нашей Солнечной системе – на спутниках Юпитера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Каллисто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Европа)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Сатурна 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Энцелад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torage.ufamama.ru/files/BlogPosts/4501/547fbeb3-3560-4fcf-8c6b-1095f00c5f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33234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Новые открытия в области астрономии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96897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Самый зоркий телескоп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u="sng" dirty="0" err="1" smtClean="0">
                <a:latin typeface="Times New Roman" pitchFamily="18" charset="0"/>
                <a:cs typeface="Times New Roman" pitchFamily="18" charset="0"/>
              </a:rPr>
              <a:t>Радиоастрон</a:t>
            </a:r>
            <a:r>
              <a:rPr lang="ru-RU" sz="6400" u="sng" dirty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масштабный космический проект, запущенный российскими учеными. В рамках проекта на орбиту выведен 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крупнейший в мире космический телескоп,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занесенный в Книгу Рекордов Гиннеса. На данный момент это самый зоркий телескоп в мире. С его помощью ученые смогут наблюдать за процессами, происходящими в далеких галактиках, черных дырах и разгадать другие тайны Вселенной</a:t>
            </a:r>
            <a:r>
              <a:rPr lang="ru-RU" sz="4900" dirty="0"/>
              <a:t>.</a:t>
            </a:r>
          </a:p>
        </p:txBody>
      </p:sp>
      <p:pic>
        <p:nvPicPr>
          <p:cNvPr id="16386" name="Picture 2" descr="https://storage.ufamama.ru/files/BlogPosts/4501/68b7cf69-9b41-43e3-8074-257d55d94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72879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Новые солнечные открытия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Коронас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российский проект, изучающий солнечную активность. За последние 20 лет наши ученые запустили 3 спутника, которые являются единственными в мире, наблюдающими Солнце. За это время был сделан ряд уникальных открытий: изучена природа солнечных вспышек, солнечной короны и других процессов на Солнце</a:t>
            </a:r>
            <a:r>
              <a:rPr lang="ru-RU" sz="1600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7410" name="Picture 2" descr="https://storage.ufamama.ru/files/BlogPosts/4501/dbca3a6c-f1c7-4d4c-8fc5-a2136e07c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809299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</a:t>
            </a:r>
            <a:r>
              <a:rPr lang="ru-RU" sz="1800" b="1" i="1" dirty="0"/>
              <a:t>ткрытие воды на Марсе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Российский детектор </a:t>
            </a:r>
            <a:r>
              <a:rPr lang="ru-RU" sz="1800" b="1" dirty="0" err="1"/>
              <a:t>Хэнд</a:t>
            </a:r>
            <a:r>
              <a:rPr lang="ru-RU" sz="1800" b="1" dirty="0"/>
              <a:t> (HEND)</a:t>
            </a:r>
            <a:r>
              <a:rPr lang="ru-RU" sz="1800" dirty="0"/>
              <a:t>, установленный на американском орбитальном аппарате </a:t>
            </a:r>
            <a:r>
              <a:rPr lang="ru-RU" sz="1800" u="sng" dirty="0">
                <a:hlinkClick r:id="rId2"/>
              </a:rPr>
              <a:t>«Марс-Одиссей» </a:t>
            </a:r>
            <a:r>
              <a:rPr lang="ru-RU" sz="1800" dirty="0"/>
              <a:t>в 2001 году, обнаружил на красной планете водяной лед! Вот уже 14 лет этот прибор собирает для ученых информацию о Марсе. Возможно, совсем скоро нас ждут и другие новости о жизни нашего космического соседа.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s://storage.ufamama.ru/files/BlogPosts/4501/01510369-f32e-4555-b360-d5a50cfa2c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54700"/>
            <a:ext cx="5544616" cy="451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Новые открытия в области химии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8280920" cy="1536576"/>
          </a:xfrm>
        </p:spPr>
        <p:txBody>
          <a:bodyPr>
            <a:noAutofit/>
          </a:bodyPr>
          <a:lstStyle/>
          <a:p>
            <a:r>
              <a:rPr lang="ru-RU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Флеровий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ливерморий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унуноктий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1999 по 2010 год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Менделеева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пополнилась 6 новыми элементами благодаря российским ученым. Физики из подмосковного города Дубна смогли получить их благодаря специальной установке с русским названием «Маша». Это </a:t>
            </a:r>
            <a:r>
              <a:rPr lang="ru-RU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флеровий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ливерморий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унуноктий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унунтрий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унунпентий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унунсептий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в таблице на сегодняшний день 118 химических элементов. И пустые клеточки все еще есть!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8" name="Picture 2" descr="https://storage.ufamama.ru/files/BlogPosts/4501/84daecb5-7ab7-49da-9c6f-280fa42e0d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5112568" cy="287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Новые открытия в области физики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Самый прочный материал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2010 году группа наших ученых получила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Нобелевскую премию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за открытие сверхпрочного материала – </a:t>
            </a:r>
            <a:r>
              <a:rPr lang="ru-RU" sz="1400" u="sng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Графен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200 раз прочнее стали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но при этом очень тонкий и легкий. Чтобы порвать тончайшую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графеновую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пленку толщиной в 0,01 мм, необходимо приложить усилие весом в 7 тонн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(это взрослый слон)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! Область применения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широка: медицина, электроника,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космо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 самолетостроение и много других областей науки и жизни.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torage.ufamama.ru/files/BlogPosts/4501/c2e26328-a987-41c7-9280-d387517c0b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92688" cy="320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Полупроводники и лазер Алфёрова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2000 году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Нобелевскую премию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 физике получил наш соотечественник 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Жорес Алферов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Все мы сегодня пользуемся его разработками: вся оптико-волоконная связь построена на полупроводниках и лазере Алферова. И только благодаря его открытиям работают наши мобильники, компьютеры, проигрыватели компакт-дисков и многие другие приборы.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torage.ufamama.ru/files/BlogPosts/4501/e8755e7b-776a-4a3b-9882-46a1d638dc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2888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Новые открытия в области математики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8064896" cy="1752600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Бублик, яблоко и Вселенная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2003 году российский ученый </a:t>
            </a: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Перельман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разгадал одну из 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величайших загадок тысячелетия.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Он доказал знаменитую </a:t>
            </a: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гипотезу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Пуанкаре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подтвердило гипотезу возникновения нашей Вселенной – теорию Большого взрыва. Как объяснить смысл сложной математической теории малышу? Попробуем сделать это на примере яблока и бублика. Если долго и сильно сжимать яблоко, то оно превратится в точку. А вот бублик сжать в точку не получится, он разорвется. И Перельман это научно доказал. За открытие ему была присуждена премия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Филдса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 миллион долларов, от которой ученый… отказался!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torage.ufamama.ru/files/BlogPosts/4501/e39f0fb6-3815-4c14-9259-1c78481dff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256584" cy="2956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mihailovski.ru/userfls/news/large/1503_ukazom-prezidenta-rossiy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659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существует множество наук о природе.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Соотнесите известные вам науки с тем, что они изучают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Ботаника</a:t>
            </a:r>
          </a:p>
          <a:p>
            <a:pPr>
              <a:buNone/>
            </a:pPr>
            <a:r>
              <a:rPr lang="ru-RU" dirty="0" smtClean="0"/>
              <a:t>Микология</a:t>
            </a:r>
          </a:p>
          <a:p>
            <a:pPr>
              <a:buNone/>
            </a:pPr>
            <a:r>
              <a:rPr lang="ru-RU" dirty="0" smtClean="0"/>
              <a:t>Зоология</a:t>
            </a:r>
          </a:p>
          <a:p>
            <a:pPr>
              <a:buNone/>
            </a:pPr>
            <a:r>
              <a:rPr lang="ru-RU" dirty="0" smtClean="0"/>
              <a:t>Энтомология</a:t>
            </a:r>
          </a:p>
          <a:p>
            <a:pPr>
              <a:buNone/>
            </a:pPr>
            <a:r>
              <a:rPr lang="ru-RU" dirty="0" smtClean="0"/>
              <a:t>Орнитология</a:t>
            </a:r>
          </a:p>
          <a:p>
            <a:pPr>
              <a:buNone/>
            </a:pPr>
            <a:r>
              <a:rPr lang="ru-RU" dirty="0" smtClean="0"/>
              <a:t>Анатомия и физиология</a:t>
            </a:r>
          </a:p>
          <a:p>
            <a:pPr>
              <a:buNone/>
            </a:pPr>
            <a:r>
              <a:rPr lang="ru-RU" dirty="0" smtClean="0"/>
              <a:t>Геология</a:t>
            </a:r>
          </a:p>
          <a:p>
            <a:pPr>
              <a:buNone/>
            </a:pPr>
            <a:r>
              <a:rPr lang="ru-RU" dirty="0" smtClean="0"/>
              <a:t>География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525963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оверхность земного шара</a:t>
            </a:r>
          </a:p>
          <a:p>
            <a:r>
              <a:rPr lang="ru-RU" dirty="0" smtClean="0"/>
              <a:t>насекомых</a:t>
            </a:r>
          </a:p>
          <a:p>
            <a:r>
              <a:rPr lang="ru-RU" dirty="0" smtClean="0"/>
              <a:t>грибы</a:t>
            </a:r>
          </a:p>
          <a:p>
            <a:r>
              <a:rPr lang="ru-RU" dirty="0"/>
              <a:t>п</a:t>
            </a:r>
            <a:r>
              <a:rPr lang="ru-RU" dirty="0" smtClean="0"/>
              <a:t>олезные ископаемые</a:t>
            </a:r>
          </a:p>
          <a:p>
            <a:r>
              <a:rPr lang="ru-RU" dirty="0"/>
              <a:t>п</a:t>
            </a:r>
            <a:r>
              <a:rPr lang="ru-RU" dirty="0" smtClean="0"/>
              <a:t>тиц</a:t>
            </a:r>
          </a:p>
          <a:p>
            <a:r>
              <a:rPr lang="ru-RU" dirty="0"/>
              <a:t>р</a:t>
            </a:r>
            <a:r>
              <a:rPr lang="ru-RU" dirty="0" smtClean="0"/>
              <a:t>астения</a:t>
            </a:r>
          </a:p>
          <a:p>
            <a:r>
              <a:rPr lang="ru-RU" dirty="0"/>
              <a:t>ч</a:t>
            </a:r>
            <a:r>
              <a:rPr lang="ru-RU" dirty="0" smtClean="0"/>
              <a:t>еловека</a:t>
            </a:r>
          </a:p>
          <a:p>
            <a:r>
              <a:rPr lang="ru-RU" dirty="0" smtClean="0"/>
              <a:t>животных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Ботаника</a:t>
            </a:r>
          </a:p>
          <a:p>
            <a:pPr>
              <a:buNone/>
            </a:pPr>
            <a:r>
              <a:rPr lang="ru-RU" dirty="0" smtClean="0"/>
              <a:t>Микология</a:t>
            </a:r>
          </a:p>
          <a:p>
            <a:pPr>
              <a:buNone/>
            </a:pPr>
            <a:r>
              <a:rPr lang="ru-RU" dirty="0" smtClean="0"/>
              <a:t>Зоология</a:t>
            </a:r>
          </a:p>
          <a:p>
            <a:pPr>
              <a:buNone/>
            </a:pPr>
            <a:r>
              <a:rPr lang="ru-RU" dirty="0" smtClean="0"/>
              <a:t>Энтомология</a:t>
            </a:r>
          </a:p>
          <a:p>
            <a:pPr>
              <a:buNone/>
            </a:pPr>
            <a:r>
              <a:rPr lang="ru-RU" dirty="0" smtClean="0"/>
              <a:t>Орнитология</a:t>
            </a:r>
          </a:p>
          <a:p>
            <a:pPr>
              <a:buNone/>
            </a:pPr>
            <a:r>
              <a:rPr lang="ru-RU" dirty="0" smtClean="0"/>
              <a:t>Анатомия и физиология</a:t>
            </a:r>
          </a:p>
          <a:p>
            <a:pPr>
              <a:buNone/>
            </a:pPr>
            <a:r>
              <a:rPr lang="ru-RU" dirty="0" smtClean="0"/>
              <a:t>Геология</a:t>
            </a:r>
          </a:p>
          <a:p>
            <a:pPr>
              <a:buNone/>
            </a:pPr>
            <a:r>
              <a:rPr lang="ru-RU" dirty="0" smtClean="0"/>
              <a:t>География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525963"/>
          </a:xfrm>
        </p:spPr>
        <p:txBody>
          <a:bodyPr>
            <a:norm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астения</a:t>
            </a:r>
          </a:p>
          <a:p>
            <a:r>
              <a:rPr lang="ru-RU" dirty="0" smtClean="0"/>
              <a:t>грибы</a:t>
            </a:r>
          </a:p>
          <a:p>
            <a:r>
              <a:rPr lang="ru-RU" dirty="0"/>
              <a:t>ж</a:t>
            </a:r>
            <a:r>
              <a:rPr lang="ru-RU" dirty="0" smtClean="0"/>
              <a:t>ивотные</a:t>
            </a:r>
          </a:p>
          <a:p>
            <a:r>
              <a:rPr lang="ru-RU" dirty="0"/>
              <a:t>н</a:t>
            </a:r>
            <a:r>
              <a:rPr lang="ru-RU" dirty="0" smtClean="0"/>
              <a:t>асекомых</a:t>
            </a:r>
          </a:p>
          <a:p>
            <a:r>
              <a:rPr lang="ru-RU" dirty="0"/>
              <a:t>п</a:t>
            </a:r>
            <a:r>
              <a:rPr lang="ru-RU" dirty="0" smtClean="0"/>
              <a:t>тиц</a:t>
            </a:r>
          </a:p>
          <a:p>
            <a:r>
              <a:rPr lang="ru-RU" dirty="0"/>
              <a:t>ч</a:t>
            </a:r>
            <a:r>
              <a:rPr lang="ru-RU" dirty="0" smtClean="0"/>
              <a:t>еловека</a:t>
            </a:r>
          </a:p>
          <a:p>
            <a:r>
              <a:rPr lang="ru-RU" dirty="0"/>
              <a:t>п</a:t>
            </a:r>
            <a:r>
              <a:rPr lang="ru-RU" dirty="0" smtClean="0"/>
              <a:t>олезные ископаемые</a:t>
            </a:r>
          </a:p>
          <a:p>
            <a:r>
              <a:rPr lang="ru-RU" dirty="0"/>
              <a:t>п</a:t>
            </a:r>
            <a:r>
              <a:rPr lang="ru-RU" dirty="0" smtClean="0"/>
              <a:t>оверхность земного шара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06819" cy="56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42881" cy="623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давних пор людьми двигала великая сила – любознательность.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обладай ею первобытные люди, - многое из того, что окружает нас, не было бы создано.</a:t>
            </a:r>
            <a:endParaRPr lang="ru-RU" dirty="0"/>
          </a:p>
        </p:txBody>
      </p:sp>
      <p:pic>
        <p:nvPicPr>
          <p:cNvPr id="26626" name="Picture 2" descr="https://top10a.ru/wp-content/uploads/2019/12/10-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264696" cy="513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не беспорядочный набор сведений, домыслов и фантазий, а достоверные и упорядоченные знания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c.wallhere.com/photos/cd/93/children_laboratories_chemistry_striped_clothing_science-206406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83286" cy="454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Древние люди пытались объяснить все, что происходит вокруг них и с ними самими. До появления науки им в этом «помогали» мифы. Из-за этого возникло немало ошибочных идей, которые удалось исправить или опровергнуть лишь спустя столетия.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pbs.twimg.com/media/DsrPXexWoAAZ4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753435" cy="469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с начала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в науке стал применяться опытный метод как способ познания, с помощью которого можно было проверить различные догадки.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avatars.mds.yandex.net/get-zen_doc/1219682/pub_5e34392610e48f03b9e2b9d3_5e3458224e72656569a2ef6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5"/>
            <a:ext cx="913068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Основателем научного метода считается Галилео Галилей. Главное открытие Галилея в том, что он установил, что Земля движется вокруг Солнца.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www.culture.ru/storage/images/20df1071be3ad5afa221dc29952642d8/c684f9803adbb762ec19bbc2ad1540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8047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Научный метод исследования окружающего мира включает в себя эксперимент и его разумное теоретическое объяснение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avatars.mds.yandex.net/get-zen_doc/3769427/pub_5f4e0dd9e150fe484906c14b_5f4e0e0d1425e4241b5892c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713576" cy="514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 над научным открытием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3888432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(эксперимент) или наблюдение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Обдумывание его результатов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Рождение догадки (гипотезы)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Вновь проверка опытом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новых законов природы (создание теории)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их на практике (изобретения)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321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науки и технологий</vt:lpstr>
      <vt:lpstr>Слайд 2</vt:lpstr>
      <vt:lpstr>С давних пор людьми двигала великая сила – любознательность. И не обладай ею первобытные люди, - многое из того, что окружает нас, не было бы создано.</vt:lpstr>
      <vt:lpstr>Наука  – это не беспорядочный набор сведений, домыслов и фантазий, а достоверные и упорядоченные знания</vt:lpstr>
      <vt:lpstr>Древние люди пытались объяснить все, что происходит вокруг них и с ними самими. До появления науки им в этом «помогали» мифы. Из-за этого возникло немало ошибочных идей, которые удалось исправить или опровергнуть лишь спустя столетия.  </vt:lpstr>
      <vt:lpstr>Только с начала XVII века в науке стал применяться опытный метод как способ познания, с помощью которого можно было проверить различные догадки.</vt:lpstr>
      <vt:lpstr>Основателем научного метода считается Галилео Галилей. Главное открытие Галилея в том, что он установил, что Земля движется вокруг Солнца.</vt:lpstr>
      <vt:lpstr>Научный метод исследования окружающего мира включает в себя эксперимент и его разумное теоретическое объяснение</vt:lpstr>
      <vt:lpstr>Этапы работы над научным открытием</vt:lpstr>
      <vt:lpstr>Новые научные открытия в области археологии</vt:lpstr>
      <vt:lpstr>  Денисовский человек  В 2010 году сибирские археологи открыли новый вид первобытных людей. Теперь в компании с кроманьонцами и неандертальцами числятся денисовцы. Их останки были найдены в Денисовской пещере, что на Алтае. Возраст Денисовского человека около 40 тысяч лет. </vt:lpstr>
      <vt:lpstr>Новые открытия в области географии</vt:lpstr>
      <vt:lpstr>Новые открытия в области астрономии</vt:lpstr>
      <vt:lpstr>Новые солнечные открытия  Коронас – российский проект, изучающий солнечную активность. За последние 20 лет наши ученые запустили 3 спутника, которые являются единственными в мире, наблюдающими Солнце. За это время был сделан ряд уникальных открытий: изучена природа солнечных вспышек, солнечной короны и других процессов на Солнце. </vt:lpstr>
      <vt:lpstr>Открытие воды на Марсе  Российский детектор Хэнд (HEND), установленный на американском орбитальном аппарате «Марс-Одиссей» в 2001 году, обнаружил на красной планете водяной лед! Вот уже 14 лет этот прибор собирает для ученых информацию о Марсе. Возможно, совсем скоро нас ждут и другие новости о жизни нашего космического соседа. </vt:lpstr>
      <vt:lpstr>Новые открытия в области химии</vt:lpstr>
      <vt:lpstr>Новые открытия в области физики</vt:lpstr>
      <vt:lpstr>Полупроводники и лазер Алфёрова  В 2000 году Нобелевскую премию по физике получил наш соотечественник Жорес Алферов. Все мы сегодня пользуемся его разработками: вся оптико-волоконная связь построена на полупроводниках и лазере Алферова. И только благодаря его открытиям работают наши мобильники, компьютеры, проигрыватели компакт-дисков и многие другие приборы. </vt:lpstr>
      <vt:lpstr>Новые открытия в области математики</vt:lpstr>
      <vt:lpstr>В настоящее время существует множество наук о природе. Соотнесите известные вам науки с тем, что они изучают</vt:lpstr>
      <vt:lpstr>Проверим 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научные открытия в области археологии</dc:title>
  <dc:creator>Школа №2</dc:creator>
  <cp:lastModifiedBy>Школа №2</cp:lastModifiedBy>
  <cp:revision>24</cp:revision>
  <dcterms:created xsi:type="dcterms:W3CDTF">2021-08-31T14:15:02Z</dcterms:created>
  <dcterms:modified xsi:type="dcterms:W3CDTF">2021-10-26T17:24:18Z</dcterms:modified>
</cp:coreProperties>
</file>