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0" r:id="rId25"/>
    <p:sldId id="273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7B43-DE52-4F9A-BA2B-045C8071C90C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13A59-7719-4CEB-94F6-07B4D8F4E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3A59-7719-4CEB-94F6-07B4D8F4E6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13A59-7719-4CEB-94F6-07B4D8F4E61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8751B54-3594-40A8-9892-65D01EA5DC68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88E11F3-639B-4B27-960C-58E7D3BD5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19400"/>
            <a:ext cx="8208912" cy="3489920"/>
          </a:xfrm>
        </p:spPr>
        <p:txBody>
          <a:bodyPr>
            <a:normAutofit/>
          </a:bodyPr>
          <a:lstStyle/>
          <a:p>
            <a:r>
              <a:rPr lang="ru-RU" dirty="0" smtClean="0"/>
              <a:t>Урок 20 </a:t>
            </a:r>
          </a:p>
          <a:p>
            <a:r>
              <a:rPr lang="ru-RU" dirty="0" smtClean="0"/>
              <a:t>по курсу «Основы религиозных культур и светской этики»</a:t>
            </a:r>
          </a:p>
          <a:p>
            <a:r>
              <a:rPr lang="ru-RU" dirty="0"/>
              <a:t>м</a:t>
            </a:r>
            <a:r>
              <a:rPr lang="ru-RU" dirty="0" smtClean="0"/>
              <a:t>одуль «Основы светской этики»</a:t>
            </a:r>
          </a:p>
          <a:p>
            <a:pPr algn="r"/>
            <a:endParaRPr lang="ru-RU" dirty="0" smtClean="0"/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№ 2 п. теплое»</a:t>
            </a:r>
          </a:p>
          <a:p>
            <a:pPr algn="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Надежина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Золотое правило нравственности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Обратимся к истории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Примерно в то же время в царстве Лу в Китае жил великий философ Конфуций (или Учитель Кун). Он тоже хотел научить людей правильно жить, не совершать ошибок, не делать зла. Он говорил, что хочет добиться того, «чтобы старики жили в покое, все друзья были верными, а молодёжь любила старших»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lvl="0">
              <a:buClr>
                <a:srgbClr val="D16349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032448" cy="568941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Конфуций говорил: «только добро ведёт к счастью»</a:t>
            </a:r>
            <a:endParaRPr lang="ru-RU" dirty="0"/>
          </a:p>
        </p:txBody>
      </p:sp>
      <p:pic>
        <p:nvPicPr>
          <p:cNvPr id="26626" name="Picture 2" descr="&amp;ocy;&amp;tcy;&amp;kcy;&amp;rcy;&amp;ocy;&amp;vcy;&amp;iecy;&amp;ncy;&amp;icy;&amp;iecy; &amp;Zcy;&amp;acy;&amp;pcy;&amp;icy;&amp;scy;&amp;icy; &amp;scy; &amp;mcy;&amp;iecy;&amp;tcy;&amp;kcy;&amp;ocy;&amp;jcy; &amp;ocy;&amp;tcy;&amp;kcy;&amp;rcy;&amp;ocy;&amp;vcy;&amp;iecy;&amp;ncy;&amp;icy;&amp;iecy; &amp;Vcy; &amp;pcy;&amp;ocy;&amp;icy;&amp;scy;&amp;kcy;&amp;iecy; &amp;icy;&amp;scy;&amp;tcy;&amp;icy;&amp;ncy;&amp;ycy;...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5472608" cy="3719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Обратимся  к истории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В Индии существует вера в то,  что когда-то давным-давно там родился первый человек Ману – </a:t>
            </a:r>
            <a:r>
              <a:rPr lang="ru-RU" dirty="0" err="1" smtClean="0"/>
              <a:t>первопророк</a:t>
            </a:r>
            <a:r>
              <a:rPr lang="ru-RU" dirty="0" smtClean="0"/>
              <a:t>, прародитель людей. Он долго жил и у него были дети, внуки, правнуки. Он был очень мудр и, чтобы научить людей жить по правде, правильно, он написал книгу, которую называют «Закон Ману».</a:t>
            </a:r>
            <a:endParaRPr lang="ru-RU" dirty="0"/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15" y="685800"/>
            <a:ext cx="408317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Смысл законов Ману: «Не делай другим того, что причинило бы боль тебе»</a:t>
            </a:r>
            <a:endParaRPr lang="ru-RU" dirty="0"/>
          </a:p>
        </p:txBody>
      </p:sp>
      <p:sp>
        <p:nvSpPr>
          <p:cNvPr id="24578" name="AutoShape 2" descr="&amp;Vcy;&amp;iecy;&amp;dcy;&amp;ycy; - &amp;ocy;&amp;scy;&amp;ncy;&amp;ocy;&amp;vcy;&amp;acy; &amp;Scy;&amp;acy;&amp;ncy;&amp;acy;&amp;tcy;&amp;acy;&amp;ncy;&amp;acy; &amp;Dcy;&amp;khcy;&amp;acy;&amp;rcy;&amp;m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&amp;Vcy;&amp;iecy;&amp;dcy;&amp;ycy; - &amp;ocy;&amp;scy;&amp;ncy;&amp;ocy;&amp;vcy;&amp;acy; &amp;Scy;&amp;acy;&amp;ncy;&amp;acy;&amp;tcy;&amp;acy;&amp;ncy;&amp;acy; &amp;Dcy;&amp;khcy;&amp;acy;&amp;rcy;&amp;m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284984"/>
            <a:ext cx="6985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Обратимся к истории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когда-то существовавшем государстве Иудея, у иудейского народа был вождь – Моисей. Они уважали и чтили его за то, что он освободил их, увёл из </a:t>
            </a:r>
            <a:r>
              <a:rPr lang="ru-RU" dirty="0" err="1" smtClean="0"/>
              <a:t>египетиского</a:t>
            </a:r>
            <a:r>
              <a:rPr lang="ru-RU" dirty="0" smtClean="0"/>
              <a:t> рабства, Во время пути (при освобождении) иудеи и Моисей испытали много трудностей, но им помогал Бог. Именно в пути на горе Моисей получил От Бога 10 заповедей по которым должны жить люди</a:t>
            </a:r>
            <a:endParaRPr lang="ru-RU" dirty="0"/>
          </a:p>
        </p:txBody>
      </p:sp>
      <p:pic>
        <p:nvPicPr>
          <p:cNvPr id="7" name="Содержимое 6" descr="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556792"/>
            <a:ext cx="5638800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84604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«Поступай по отношению к другим так, как ты хотел бы, чтобы поступали по отношению к тебе»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поступай по отношению к другим так, как ты не хотел бы, чтобы поступали по отношению к тебе»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правило нравственности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2924944"/>
            <a:ext cx="7992888" cy="331236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Чего в другом не любишь, того и сам не делай.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рой яму другому – сам в нее попадешь.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аукнется, так и откликнется.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крикнешь в лес, так и из леса отзовётся.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людям желаешь, то сам получаешь.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плюй в колодец – самому придется водицы напиться.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Делая людям зло, не жди от них добра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Оцените героев сказок с точки зрения золотого правила нравственности</a:t>
            </a:r>
            <a:endParaRPr lang="ru-RU" dirty="0"/>
          </a:p>
        </p:txBody>
      </p:sp>
      <p:pic>
        <p:nvPicPr>
          <p:cNvPr id="33794" name="Picture 2" descr="&amp;Mcy;&amp;ucy;&amp;lcy;&amp;softcy;&amp;tcy;&amp;fcy;&amp;icy;&amp;lcy;&amp;softcy;&amp;mcy; &quot;&amp;Kcy;&amp;ocy;&amp;tcy; &amp;vcy; &amp;Scy;&amp;acy;&amp;pcy;&amp;ocy;&amp;gcy;&amp;acy;&amp;khcy;&quot; - &amp;Acy;&amp;ncy;&amp;iecy;&amp;kcy;&amp;dcy;&amp;ocy;&amp;tcy;&amp;ycy;, &amp;scy;&amp;tcy;&amp;acy;&amp;tcy;&amp;ucy;&amp;scy;&amp;ycy;, &amp;kcy;&amp;acy;&amp;rcy;&amp;tcy;&amp;icy;&amp;ncy;&amp;kcy;&amp;icy;, &amp;vcy;&amp;icy;&amp;dcy;&amp;iecy;&amp;ocy; &amp;icy; &amp;mcy;&amp;ncy;&amp;ocy;&amp;gcy;&amp;ocy;&amp;iecy; &amp;dcy;&amp;rcy;&amp;ucy;&amp;gcy;&amp;ocy;&amp;iecy;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484785"/>
            <a:ext cx="3992288" cy="2232248"/>
          </a:xfrm>
          <a:prstGeom prst="rect">
            <a:avLst/>
          </a:prstGeom>
          <a:noFill/>
        </p:spPr>
      </p:pic>
      <p:pic>
        <p:nvPicPr>
          <p:cNvPr id="33796" name="Picture 4" descr="&amp;Gcy;&amp;ocy;&amp;dcy; &amp;vcy;&amp;ycy;&amp;khcy;&amp;ocy;&amp;dcy;&amp;acy;: 2008 &amp;ZHcy;&amp;acy;&amp;ncy;&amp;rcy;: &amp;fcy;&amp;ecy;&amp;ncy;&amp;tcy;&amp;iecy;&amp;zcy;&amp;icy;, &amp;kcy;&amp;ocy;&amp;mcy;&amp;iecy;&amp;dcy;&amp;icy;&amp;yacy;, &amp;pcy;&amp;rcy;&amp;icy;&amp;kcy;&amp;lcy;&amp;yucy;&amp;chcy;&amp;iecy;&amp;ncy;&amp;icy;&amp;yacy;, &amp;scy;&amp;iecy;&amp;mcy;&amp;iecy;&amp;jcy;&amp;ncy;&amp;ycy;&amp;jcy;, &amp;mcy;&amp;ucy;&amp;lcy;&amp;softcy;. - 30 &amp;Scy;&amp;iecy;&amp;ncy;&amp;tcy;&amp;yacy;&amp;bcy;&amp;rcy;&amp;yacy; 2013 - Blog - Inu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08920"/>
            <a:ext cx="3096344" cy="2532810"/>
          </a:xfrm>
          <a:prstGeom prst="rect">
            <a:avLst/>
          </a:prstGeom>
          <a:noFill/>
        </p:spPr>
      </p:pic>
      <p:pic>
        <p:nvPicPr>
          <p:cNvPr id="33798" name="Picture 6" descr="http://s41.radikal.ru/i092/1110/25/afeddb6765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77072"/>
            <a:ext cx="3312368" cy="230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и сын мельника («Кот в сапогах»)</a:t>
            </a:r>
            <a:endParaRPr lang="ru-RU" dirty="0"/>
          </a:p>
        </p:txBody>
      </p:sp>
      <p:pic>
        <p:nvPicPr>
          <p:cNvPr id="31746" name="Picture 2" descr="&amp;CHcy;&amp;icy;&amp;tcy;&amp;acy;&amp;tcy;&amp;softcy; &quot;&amp;Kcy;&amp;ocy;&amp;tcy; &amp;vcy; &amp;scy;&amp;acy;&amp;pcy;&amp;ocy;&amp;gcy;&amp;acy;&amp;khcy;&quot; - &amp;Pcy;&amp;iecy;&amp;rcy;&amp;rcy;&amp;ocy; &amp;SHcy;&amp;acy;&amp;rcy;&amp;lcy;&amp;softcy; - &amp;Scy;&amp;tcy;&amp;rcy;&amp;acy;&amp;ncy;&amp;icy;&amp;tscy;&amp;acy; 1 - &amp;Lcy;&amp;icy;&amp;tcy;&amp;Mcy;&amp;icy;&amp;rcy;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922114" cy="4878883"/>
          </a:xfrm>
          <a:prstGeom prst="rect">
            <a:avLst/>
          </a:prstGeom>
          <a:noFill/>
        </p:spPr>
      </p:pic>
      <p:pic>
        <p:nvPicPr>
          <p:cNvPr id="31748" name="Picture 4" descr="&amp;Kcy;&amp;ocy;&amp;tcy; &amp;vcy; &amp;scy;&amp;acy;&amp;pcy;&amp;ocy;&amp;gcy;&amp;acy;&amp;khcy; - i_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1656184" cy="465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Карабас </a:t>
            </a:r>
            <a:r>
              <a:rPr lang="ru-RU" dirty="0" err="1" smtClean="0"/>
              <a:t>Барабас</a:t>
            </a:r>
            <a:r>
              <a:rPr lang="ru-RU" dirty="0" smtClean="0"/>
              <a:t> и куклы («Золотой ключик»)</a:t>
            </a:r>
            <a:endParaRPr lang="ru-RU" dirty="0"/>
          </a:p>
        </p:txBody>
      </p:sp>
      <p:pic>
        <p:nvPicPr>
          <p:cNvPr id="30722" name="Picture 2" descr="&amp;Pcy;&amp;ocy;&amp;rcy;&amp;tcy;&amp;acy;&amp;lcy; &amp;Scy;&amp;tcy;&amp;rcy;&amp;acy;&amp;ncy;&amp;ycy; &amp;Fcy;&amp;ocy;&amp;tcy;&amp;ocy;&amp;shcy;&amp;ocy;&amp;pcy;&amp;icy;&amp;icy; - &amp;Gcy;&amp;ocy;&amp;scy;&amp;ucy;&amp;dcy;&amp;acy;&amp;rcy;&amp;scy;&amp;tcy;&amp;vcy;&amp;iecy;&amp;ncy;&amp;ncy;&amp;ycy;&amp;jcy; &amp;Mcy;&amp;ucy;&amp;zcy;&amp;iecy;&amp;jcy; &amp;Fcy;&amp;ocy;&amp;tcy;&amp;ocy;&amp;shcy;&amp;ocy;&amp;pcy;&amp;icy;&amp;icy; - &amp;Dcy;&amp;iecy;&amp;tcy;&amp;scy;&amp;kcy;&amp;acy;&amp;yacy; &amp;ocy;&amp;tcy;&amp;kcy;&amp;rcy;&amp;ycy;&amp;tcy;&amp;kcy;&amp;acy; &amp;vcy;&amp;rcy;&amp;iecy;&amp;mcy;&amp;iecy;&amp;ncy; &amp;Scy;&amp;Scy;&amp;Scy;&amp;Rcy; 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6750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уроке 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Почему появилось золотое правило нравственности.</a:t>
            </a:r>
          </a:p>
          <a:p>
            <a:r>
              <a:rPr lang="ru-RU" dirty="0" smtClean="0"/>
              <a:t>Как формулируется золотое правило нравственности.</a:t>
            </a:r>
          </a:p>
          <a:p>
            <a:r>
              <a:rPr lang="ru-RU" dirty="0" smtClean="0"/>
              <a:t>Как применять золотое правило нравственности в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Золотая антилопа и мальчик</a:t>
            </a:r>
            <a:br>
              <a:rPr lang="ru-RU" dirty="0" smtClean="0"/>
            </a:br>
            <a:r>
              <a:rPr lang="ru-RU" dirty="0" smtClean="0"/>
              <a:t> («Золотая антилопа»)</a:t>
            </a:r>
            <a:endParaRPr lang="ru-RU" dirty="0"/>
          </a:p>
        </p:txBody>
      </p:sp>
      <p:pic>
        <p:nvPicPr>
          <p:cNvPr id="29698" name="Picture 2" descr="&amp;Zcy;&amp;ocy;&amp;lcy;&amp;ocy;&amp;tcy;&amp;acy;&amp;yacy; &amp;acy;&amp;ncy;&amp;tcy;&amp;icy;&amp;lcy;&amp;ocy;&amp;pcy;&amp;acy; (1954) DVDRip &quot; &amp;Scy;&amp;kcy;&amp;acy;&amp;chcy;&amp;acy;&amp;tcy;&amp;softcy; &amp;bcy;&amp;iecy;&amp;scy;&amp;pcy;&amp;lcy;&amp;acy;&amp;tcy;&amp;ncy;&amp;ocy; &amp;ncy;&amp;acy; TAV.su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528443" cy="4707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Матушка Метелица, падчерица и родная дочка («Матушка Метелица»)</a:t>
            </a:r>
            <a:endParaRPr lang="ru-RU" dirty="0"/>
          </a:p>
        </p:txBody>
      </p:sp>
      <p:pic>
        <p:nvPicPr>
          <p:cNvPr id="28676" name="Picture 4" descr="&amp;Rcy;&amp;acy;&amp;bcy;&amp;ocy;&amp;tcy;&amp;ycy;, &amp;vcy;&amp;ycy;&amp;scy;&amp;tcy;&amp;acy;&amp;vcy;&amp;lcy;&amp;iecy;&amp;ncy;&amp;ncy;&amp;ycy;&amp;iecy; &amp;ncy;&amp;acy; &amp;pcy;&amp;rcy;&amp;ocy;&amp;dcy;&amp;acy;&amp;zhcy;&amp;ucy; - &amp;Ncy;&amp;iecy;&amp;icy;&amp;zcy;&amp;vcy;&amp;iecy;&amp;scy;&amp;tcy;&amp;ncy;&amp;ycy;&amp;jcy; &amp;gcy;&amp;iecy;&amp;ncy;&amp;icy;&amp;jcy;: &amp;khcy;&amp;ucy;&amp;dcy;&amp;ocy;&amp;zhcy;&amp;iecy;&amp;scy;&amp;tcy;&amp;vcy;&amp;iecy;&amp;ncy;&amp;ncy;&amp;acy;&amp;yacy; &amp;gcy;&amp;acy;&amp;lcy;&amp;iecy;&amp;rcy;&amp;iecy;&amp;yacy;, &amp;mcy;&amp;ucy;&amp;zcy;&amp;ycy;&amp;kcy;&amp;acy;, &amp;lcy;&amp;icy;&amp;tcy;&amp;iecy;&amp;rcy;&amp;acy;&amp;tcy;&amp;ucy;&amp;rcy;&amp;acy;, &amp;fcy;&amp;ocy;&amp;tcy;&amp;ocy;&amp;gcy;&amp;rcy;&amp;acy;&amp;f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416824" cy="4756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бы все старались жить по Золотому правилу, как бы изменилась наша жизнь?</a:t>
            </a:r>
          </a:p>
          <a:p>
            <a:endParaRPr lang="ru-RU" dirty="0" smtClean="0"/>
          </a:p>
          <a:p>
            <a:r>
              <a:rPr lang="ru-RU" dirty="0" smtClean="0"/>
              <a:t>Достаточно ли знать Золотое правило нравственности, чтобы делать добро?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Подумайте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применять золотое правило в жизни?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Оцените последствия поступка в мыслях и чувствах</a:t>
            </a:r>
          </a:p>
          <a:p>
            <a:r>
              <a:rPr lang="ru-RU" dirty="0" smtClean="0"/>
              <a:t>Поступок, который хочется или нужно совершить, следует перепроверить относительно того, на кого направлено действие, т.е. попытаться встать на его место.</a:t>
            </a:r>
          </a:p>
          <a:p>
            <a:r>
              <a:rPr lang="ru-RU" dirty="0" smtClean="0"/>
              <a:t>Подумать, каково было бы мне, если бы так поступили со мной.</a:t>
            </a:r>
          </a:p>
          <a:p>
            <a:r>
              <a:rPr lang="ru-RU" dirty="0" smtClean="0"/>
              <a:t>Ответьте на вопрос: «Хотел бы я, чтобы со мной так поступили?»</a:t>
            </a:r>
          </a:p>
          <a:p>
            <a:r>
              <a:rPr lang="ru-RU" dirty="0" smtClean="0"/>
              <a:t>Если ответ «НЕТ» , то поступок </a:t>
            </a:r>
            <a:r>
              <a:rPr lang="ru-RU" dirty="0" err="1" smtClean="0"/>
              <a:t>соверашать</a:t>
            </a:r>
            <a:r>
              <a:rPr lang="ru-RU" dirty="0" smtClean="0"/>
              <a:t> нельзя.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Продолжите одну из фраз по вашему желанию: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узнал…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Твори добро, чтобы любя,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Добро тебя нашло.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Зла не верши, чтоб и тебя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погубило зло.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“На высокой колонне, над городом стояла статуя Счастливого Принца. Он был очень красив, весь покрыт листочками золота, а вместо глаз сияли драгоценные камни. Такой же камень был и на рукоятке шпаги.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 над городом пролетала Ласточка. Лететь ей нужно было далеко, в теплые края, и она решила переночевать у ног статуи.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Неожиданно на нее упала капля, потом вторая, третья. Ласточка поняла, что это слезы Принца.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Почему ты плачешь? Ведь ты такой красивый! – спросила она.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Я жил во дворце, за огромными стенами, и считал, что кругом только счастье и красота. Придворные величали меня “Счастливый Принц”. А после смерти меня поставили здесь, так высоко, что мне стали видны все скорби и нищета моей столицы. И хотя сердце мое теперь оловянное, я не могу сдержать слез.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вдруг попросил: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Ласточка, пожалуйста, выклюй драгоценный камень из моей шпаги и отнеси женщине с больным ребенком.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Мне надо скорее улетать, идет зима, - ответила Ласточка.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Останься хоть на одну ночь, помоги мне, - опять попросил Принц.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смогла отказать ему Ласточка, выклевала драгоценность и отнесла больному ребенку. А когда вернулась, призналась Принцу, что ей совсем не холодно...”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 понимаете слова?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 помогает жить и защищает жизнь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6640" cy="151216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Отчего ласточке стало тепло, ведь приближалась зима?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добро?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Золотой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Ключик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Человек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Век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Подберите существительное к прилагательному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вопрос: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Какой принцип должен лежать в основе всех человеческих отношений?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ЗОЛОТОЕ ПРАВИЛО НРАВСТВЕННОСТИ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Что такое нравственность?</a:t>
            </a:r>
          </a:p>
          <a:p>
            <a:r>
              <a:rPr lang="ru-RU" dirty="0" smtClean="0"/>
              <a:t>Почему правило назвали золотым?</a:t>
            </a:r>
          </a:p>
          <a:p>
            <a:r>
              <a:rPr lang="ru-RU" dirty="0" smtClean="0"/>
              <a:t>Каким должно быть золотое правило нравственности?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Обратимся к истории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Примерно две с половиной тысячи лет назад в Гималаях жил человек, которого звали Будда – «просветлённый». Он был царевичем, но оставил своё царство, чтобы путешествовать, Узнавая мир, он познал, как много горя и зла среди людей. Будда захотел научить людей быть счастливыми, показать им путь к счастью. Будда считал, что к счастью нужно идти по дороге добрых мыслей, добрых слов и добрых дел.</a:t>
            </a:r>
            <a:endParaRPr lang="ru-RU" dirty="0"/>
          </a:p>
        </p:txBody>
      </p:sp>
      <p:pic>
        <p:nvPicPr>
          <p:cNvPr id="8" name="Содержимое 7" descr="8212.detaile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76587" y="1104900"/>
            <a:ext cx="55340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Будда учит нас: «Не делай другим того, что сам считаешь злом»</a:t>
            </a:r>
            <a:endParaRPr lang="ru-RU" dirty="0"/>
          </a:p>
        </p:txBody>
      </p:sp>
      <p:pic>
        <p:nvPicPr>
          <p:cNvPr id="1026" name="Picture 2" descr="Budda Shakyamuni 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2736304" cy="3884343"/>
          </a:xfrm>
          <a:prstGeom prst="rect">
            <a:avLst/>
          </a:prstGeom>
          <a:noFill/>
        </p:spPr>
      </p:pic>
      <p:pic>
        <p:nvPicPr>
          <p:cNvPr id="1028" name="Picture 4" descr="&amp;Mcy;&amp;ycy;&amp;scy;&amp;lcy;&amp;icy; &amp;icy; &amp;ocy;&amp;bcy;&amp;rcy;&amp;acy;&amp;zcy;&amp;y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420887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963</Words>
  <Application>Microsoft Office PowerPoint</Application>
  <PresentationFormat>Экран (4:3)</PresentationFormat>
  <Paragraphs>97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Золотое правило нравственности </vt:lpstr>
      <vt:lpstr>На уроке вы узнаете:</vt:lpstr>
      <vt:lpstr>Слайд 3</vt:lpstr>
      <vt:lpstr>    Отчего ласточке стало тепло, ведь приближалась зима?  Что такое добро? </vt:lpstr>
      <vt:lpstr>Подберите существительное к прилагательному</vt:lpstr>
      <vt:lpstr>Проблемный вопрос:</vt:lpstr>
      <vt:lpstr>ЗОЛОТОЕ ПРАВИЛО НРАВСТВЕННОСТИ</vt:lpstr>
      <vt:lpstr>Обратимся к истории</vt:lpstr>
      <vt:lpstr>Будда учит нас: «Не делай другим того, что сам считаешь злом»</vt:lpstr>
      <vt:lpstr>Обратимся к истории</vt:lpstr>
      <vt:lpstr>Конфуций говорил: «только добро ведёт к счастью»</vt:lpstr>
      <vt:lpstr>Обратимся  к истории</vt:lpstr>
      <vt:lpstr>Смысл законов Ману: «Не делай другим того, что причинило бы боль тебе»</vt:lpstr>
      <vt:lpstr>Обратимся к истории</vt:lpstr>
      <vt:lpstr>Золотое правило нравственности</vt:lpstr>
      <vt:lpstr>пословицы</vt:lpstr>
      <vt:lpstr>Оцените героев сказок с точки зрения золотого правила нравственности</vt:lpstr>
      <vt:lpstr>Кот и сын мельника («Кот в сапогах»)</vt:lpstr>
      <vt:lpstr>Карабас Барабас и куклы («Золотой ключик»)</vt:lpstr>
      <vt:lpstr>Золотая антилопа и мальчик  («Золотая антилопа»)</vt:lpstr>
      <vt:lpstr>Матушка Метелица, падчерица и родная дочка («Матушка Метелица»)</vt:lpstr>
      <vt:lpstr>Подумайте</vt:lpstr>
      <vt:lpstr>Как применять золотое правило в жизни?</vt:lpstr>
      <vt:lpstr>Продолжите одну из фраз по вашему желанию: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правило нравственности</dc:title>
  <dc:creator>Оксана</dc:creator>
  <cp:lastModifiedBy>Оксана</cp:lastModifiedBy>
  <cp:revision>19</cp:revision>
  <dcterms:created xsi:type="dcterms:W3CDTF">2015-03-18T18:15:00Z</dcterms:created>
  <dcterms:modified xsi:type="dcterms:W3CDTF">2015-03-18T21:17:18Z</dcterms:modified>
</cp:coreProperties>
</file>