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EDD0D2-B506-4C19-BE42-8A341968D0D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EEB594-FAAE-42FE-870A-BEB2F05F6D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Метапредметный</a:t>
            </a:r>
            <a:r>
              <a:rPr lang="ru-RU" dirty="0" smtClean="0"/>
              <a:t> урок «Питание с пониманием»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Карпушкина Ю.В.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27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Учебник «Английский язык». Авторы: В. П.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Кузовлев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Н. М. Лапа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 Москва «Просвещение»,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Книга для чтения «Английский язык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Кузовлев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М. Лапа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 «Просвещение», 2018.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3.Классные часы. 1-11 классы. Авт.-сост. С.В. Шевченко и др. Волгоград: Учитель, 2009.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Сайт: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www.youtube.com/watch?v=mMHVEFWNLMc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19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6872808" cy="432048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Вступительная часть.</a:t>
            </a:r>
          </a:p>
          <a:p>
            <a:pPr marL="457200" indent="-45720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Презентация по теме «Здоровый образ жизни».</a:t>
            </a:r>
          </a:p>
          <a:p>
            <a:pPr marL="457200" indent="-45720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Игра «Цветик-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0" indent="-457200" algn="l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Подведение итогов урока.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7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008112"/>
          </a:xfrm>
        </p:spPr>
        <p:txBody>
          <a:bodyPr/>
          <a:lstStyle/>
          <a:p>
            <a:r>
              <a:rPr lang="ru-RU" dirty="0" smtClean="0"/>
              <a:t>Цель и задачи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04856" cy="368843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углубить представление детей о рациональном питании; продолжить формирование позитивной оценки здорового образа жизни; побуждать детей к разумному, бережному отношению к своему здоровью, к борьбе с вредными привычками.</a:t>
            </a:r>
          </a:p>
        </p:txBody>
      </p:sp>
    </p:spTree>
    <p:extLst>
      <p:ext uri="{BB962C8B-B14F-4D97-AF65-F5344CB8AC3E}">
        <p14:creationId xmlns:p14="http://schemas.microsoft.com/office/powerpoint/2010/main" val="273691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408333" cy="3450696"/>
          </a:xfrm>
        </p:spPr>
        <p:txBody>
          <a:bodyPr/>
          <a:lstStyle/>
          <a:p>
            <a:r>
              <a:rPr lang="ru-RU" dirty="0" smtClean="0"/>
              <a:t>В современном мире очень много информации по здоровому образу жизни и правильному питанию, но не каждый подросток может самостоятельно принять решение по изменению своего привычного уклада.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Нужен толчок</a:t>
            </a:r>
            <a:endParaRPr lang="ru-RU" dirty="0"/>
          </a:p>
        </p:txBody>
      </p:sp>
      <p:pic>
        <p:nvPicPr>
          <p:cNvPr id="1026" name="Picture 2" descr="C:\Users\ШК\Desktop\pravilnoe-pit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5112568" cy="32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4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3450696"/>
          </a:xfrm>
        </p:spPr>
        <p:txBody>
          <a:bodyPr/>
          <a:lstStyle/>
          <a:p>
            <a:r>
              <a:rPr lang="ru-RU" dirty="0" smtClean="0"/>
              <a:t>В рамках урока английского языка по теме «Здоровый образ жизни» мы вспомнили ключевые составляющие здорового питания.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«Здоровый образ жизни»</a:t>
            </a:r>
            <a:endParaRPr lang="ru-RU" dirty="0"/>
          </a:p>
        </p:txBody>
      </p:sp>
      <p:pic>
        <p:nvPicPr>
          <p:cNvPr id="2050" name="Picture 2" descr="C:\Users\ШК\Desktop\фото зож\IMG_20190314_105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92" y="3861048"/>
            <a:ext cx="441210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\Desktop\фото зож\IMG_20190314_105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" y="3861049"/>
            <a:ext cx="466288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340768"/>
            <a:ext cx="4383997" cy="511256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желания мало, нужно знать, как и что готовить, поэтому мы обсудили некоторые  рецепты полезных и простых в приготовлении блюд.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Как готовить полезные блюда</a:t>
            </a:r>
            <a:endParaRPr lang="ru-RU" dirty="0"/>
          </a:p>
        </p:txBody>
      </p:sp>
      <p:pic>
        <p:nvPicPr>
          <p:cNvPr id="3075" name="Picture 3" descr="C:\Users\ШК\Desktop\фото зож\IMG_20190314_105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2937"/>
            <a:ext cx="4032448" cy="535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6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408333" cy="1832442"/>
          </a:xfrm>
        </p:spPr>
        <p:txBody>
          <a:bodyPr/>
          <a:lstStyle/>
          <a:p>
            <a:r>
              <a:rPr lang="ru-RU" dirty="0" smtClean="0"/>
              <a:t>Мы подвели </a:t>
            </a:r>
            <a:r>
              <a:rPr lang="ru-RU" dirty="0"/>
              <a:t>итоги и обобщили свои знания по данному </a:t>
            </a:r>
            <a:r>
              <a:rPr lang="ru-RU" dirty="0" smtClean="0"/>
              <a:t>вопросу посредством лексико-грамматической  игры «Цветик-</a:t>
            </a:r>
            <a:r>
              <a:rPr lang="ru-RU" dirty="0" err="1" smtClean="0"/>
              <a:t>семицветик</a:t>
            </a:r>
            <a:r>
              <a:rPr lang="ru-RU" dirty="0" smtClean="0"/>
              <a:t>» по английскому языку.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«Цветик-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C:\Users\ШК\Desktop\фото зож\IMG_20190314_111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3461242"/>
            <a:ext cx="6011061" cy="33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3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очень старались</a:t>
            </a:r>
            <a:endParaRPr lang="ru-RU" dirty="0"/>
          </a:p>
        </p:txBody>
      </p:sp>
      <p:pic>
        <p:nvPicPr>
          <p:cNvPr id="5122" name="Picture 2" descr="C:\Users\ШК\Desktop\фото зож\IMG_20190314_111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7848872" cy="37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Было весело!</a:t>
            </a:r>
            <a:endParaRPr lang="ru-RU" dirty="0"/>
          </a:p>
        </p:txBody>
      </p:sp>
      <p:pic>
        <p:nvPicPr>
          <p:cNvPr id="6147" name="Picture 3" descr="C:\Users\ШК\Desktop\фото зож\IMG_20190314_112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256032" cy="46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8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</TotalTime>
  <Words>282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Метапредметный урок «Питание с пониманием»</vt:lpstr>
      <vt:lpstr>План урока</vt:lpstr>
      <vt:lpstr>Цель и задачи урока:</vt:lpstr>
      <vt:lpstr>Нужен толчок</vt:lpstr>
      <vt:lpstr>Презентация «Здоровый образ жизни»</vt:lpstr>
      <vt:lpstr>Как готовить полезные блюда</vt:lpstr>
      <vt:lpstr>Игра «Цветик-семицветик»</vt:lpstr>
      <vt:lpstr>Мы очень старались</vt:lpstr>
      <vt:lpstr>Было весело!</vt:lpstr>
      <vt:lpstr>Используемые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Метапредметный урок «Питание с пониманием»</dc:title>
  <dc:creator>ШК</dc:creator>
  <cp:lastModifiedBy>ШК</cp:lastModifiedBy>
  <cp:revision>5</cp:revision>
  <dcterms:created xsi:type="dcterms:W3CDTF">2019-03-22T05:40:58Z</dcterms:created>
  <dcterms:modified xsi:type="dcterms:W3CDTF">2019-03-22T06:32:58Z</dcterms:modified>
</cp:coreProperties>
</file>