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8" r:id="rId6"/>
    <p:sldId id="273" r:id="rId7"/>
    <p:sldId id="259" r:id="rId8"/>
    <p:sldId id="269" r:id="rId9"/>
    <p:sldId id="267" r:id="rId10"/>
    <p:sldId id="260" r:id="rId11"/>
    <p:sldId id="261" r:id="rId12"/>
    <p:sldId id="270" r:id="rId13"/>
    <p:sldId id="263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7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DDB71-F834-4EE7-B58A-646A3F4C3A1C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77786-D051-45D5-A968-C966FFF5B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139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7786-D051-45D5-A968-C966FFF5B89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68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0CF-320A-4983-BC4B-492AB66E855E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8410-5912-4E6D-BA2A-8521FF81E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084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0CF-320A-4983-BC4B-492AB66E855E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8410-5912-4E6D-BA2A-8521FF81E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45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0CF-320A-4983-BC4B-492AB66E855E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8410-5912-4E6D-BA2A-8521FF81E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980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0CF-320A-4983-BC4B-492AB66E855E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8410-5912-4E6D-BA2A-8521FF81E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31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0CF-320A-4983-BC4B-492AB66E855E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8410-5912-4E6D-BA2A-8521FF81E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08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0CF-320A-4983-BC4B-492AB66E855E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8410-5912-4E6D-BA2A-8521FF81E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291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0CF-320A-4983-BC4B-492AB66E855E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8410-5912-4E6D-BA2A-8521FF81E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7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0CF-320A-4983-BC4B-492AB66E855E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8410-5912-4E6D-BA2A-8521FF81E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522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0CF-320A-4983-BC4B-492AB66E855E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8410-5912-4E6D-BA2A-8521FF81E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869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0CF-320A-4983-BC4B-492AB66E855E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8410-5912-4E6D-BA2A-8521FF81E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24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0CF-320A-4983-BC4B-492AB66E855E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8410-5912-4E6D-BA2A-8521FF81E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44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DC0CF-320A-4983-BC4B-492AB66E855E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08410-5912-4E6D-BA2A-8521FF81E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03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eploe2.reg-school.ru/shkol-nyj-muzej-boevoj-slavy" TargetMode="External"/><Relationship Id="rId2" Type="http://schemas.openxmlformats.org/officeDocument/2006/relationships/hyperlink" Target="mailto:SOSh.2Teploe@tularegion.or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ROST\Desktop\tt.pn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6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2" y="3057963"/>
            <a:ext cx="11703268" cy="36969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29255"/>
            <a:ext cx="9144000" cy="1980708"/>
          </a:xfrm>
        </p:spPr>
        <p:txBody>
          <a:bodyPr/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БОЕВОЙ СЛАВЫ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1655762"/>
          </a:xfrm>
        </p:spPr>
        <p:txBody>
          <a:bodyPr/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общеобразовательное учреждение «Средняя общеобразовательная школа №2 п. Теплое имени кавалера ордена Красной Звезды К.Н. Емельянова»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OST\Desktop\IMG_20180428_09365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66" y="3057963"/>
            <a:ext cx="3448707" cy="3962509"/>
          </a:xfrm>
          <a:prstGeom prst="rect">
            <a:avLst/>
          </a:prstGeom>
          <a:noFill/>
          <a:ln>
            <a:noFill/>
          </a:ln>
          <a:effectLst>
            <a:softEdge rad="368300"/>
          </a:effectLst>
        </p:spPr>
      </p:pic>
    </p:spTree>
    <p:extLst>
      <p:ext uri="{BB962C8B-B14F-4D97-AF65-F5344CB8AC3E}">
        <p14:creationId xmlns="" xmlns:p14="http://schemas.microsoft.com/office/powerpoint/2010/main" val="5557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059" y="417652"/>
            <a:ext cx="10515600" cy="89431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ПЛАМЕНИ АФГАНИСТАНА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0085" y="1471605"/>
            <a:ext cx="10429185" cy="15001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представлены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информация о войнах в Афганистане 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Чеченской республике, а также боевые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воинов-интернационалистов Тепло-Огаревского района.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51" y="3131374"/>
            <a:ext cx="4524651" cy="254511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Рисунок 6" descr="C:\Users\ROST\Desktop\7d2dd93b8b8ba22657bad71672fe6dfa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85" y="3537157"/>
            <a:ext cx="2863215" cy="1908175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</p:pic>
      <p:pic>
        <p:nvPicPr>
          <p:cNvPr id="8" name="Рисунок 7" descr="C:\Users\ROST\Desktop\a1788a071345c76366cf1b38ca133c9e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086" y="3537157"/>
            <a:ext cx="2600960" cy="17335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9" name="Рисунок 8" descr="C:\Users\ROST\Desktop\0_be370_5ed976a5_XL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50" y="5196984"/>
            <a:ext cx="10220325" cy="187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48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-228393"/>
            <a:ext cx="10697541" cy="155029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КОСТИКА ЕМЕЛЬЯНОВА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8873" y="1846263"/>
            <a:ext cx="7204363" cy="15001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место в музее занимает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экспозиция, посвященная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воину-интернационалисту, выпускнику школы, героически погибшему при исполнении долга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Афганистан.  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ROST\Desktop\0_be370_5ed976a5_XL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50" y="5418657"/>
            <a:ext cx="1022032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Админ\Desktop\Attachments_l240187@yandex.ru_2018-11-10_23-52-32\IMG_20181110_133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98" y="1343890"/>
            <a:ext cx="3525386" cy="4700514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88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140" y="1474212"/>
            <a:ext cx="10515600" cy="12412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2017 году Решением собрания представителей МО Тепло-Огаревский район школе было присвоено имя кавалера ордена Красной Звезды К.Н. Емельянова. 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 году на здании школы установлена мемориальная доска.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ROST\Desktop\1-13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1" y="2735465"/>
            <a:ext cx="3733165" cy="274949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 descr="C:\Users\ROST\Desktop\IMG_20180428_110335.jpg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66" y="2545639"/>
            <a:ext cx="3578308" cy="312914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146" name="Picture 2" descr="C:\Users\Админ\Desktop\Attachments_l240187@yandex.ru_2018-11-10_23-52-32\Dcl1sTEW0AA2OsL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74" y="2545639"/>
            <a:ext cx="3372248" cy="3356397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ROST\Desktop\0_be370_5ed976a5_XL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50" y="5418657"/>
            <a:ext cx="10220325" cy="187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794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287" y="310428"/>
            <a:ext cx="10515600" cy="113044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МУЗЕЙ БОЕВОЙ СЛАВЫ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1478" y="1402918"/>
            <a:ext cx="9690652" cy="2950421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ктивно взаимодействует с общественными организациями, музеями Тепло-Огаревского и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Чернского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районов, общеобразовательными учреждения и районной библиотекой.</a:t>
            </a:r>
          </a:p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музея периодически пополняются экспонатами.</a:t>
            </a:r>
          </a:p>
          <a:p>
            <a:pPr algn="just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долгосрочная музейно-педагогическая программа «Память о войне», которая является основополагающим документом деятельности музея.</a:t>
            </a:r>
          </a:p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ROST\Desktop\0_be370_5ed976a5_XL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50" y="5418657"/>
            <a:ext cx="10220325" cy="187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388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2" y="822325"/>
            <a:ext cx="3719719" cy="4959626"/>
          </a:xfrm>
          <a:prstGeom prst="rect">
            <a:avLst/>
          </a:prstGeom>
          <a:effectLst>
            <a:glow rad="1905000">
              <a:schemeClr val="accent5">
                <a:satMod val="175000"/>
                <a:alpha val="19000"/>
              </a:schemeClr>
            </a:glow>
            <a:outerShdw dist="50800" sx="1000" sy="1000" algn="ctr" rotWithShape="0">
              <a:srgbClr val="000000"/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/>
            <a:bevelB prst="slop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7947" y="822325"/>
            <a:ext cx="5980043" cy="4892675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родному краю, знание его истории — основа, на которой только и может осуществляться рост духовной культуры всего общества. Культура как растение: у нее не только ветви, но и корни. Чрезвычайно важно, чтобы рост начинался именно с корней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Д.С. Лихачёв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ROST\Desktop\0_be370_5ed976a5_XL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50" y="5418657"/>
            <a:ext cx="10220325" cy="187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762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18" y="961473"/>
            <a:ext cx="10515600" cy="6005858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музея: Лобанова Лилия Викторовна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301900 Тульская область,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Тепло-Огаревский район, поселок Теплое,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Комсомольская, дом 28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SOSh.2Teploe@tularegion.org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http://teploe2.reg-school.ru/shkol-nyj-muzej-boevoj-slavy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8(48755)21-0-66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9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372" y="365125"/>
            <a:ext cx="10975428" cy="5649913"/>
          </a:xfrm>
        </p:spPr>
        <p:txBody>
          <a:bodyPr>
            <a:normAutofit fontScale="90000"/>
          </a:bodyPr>
          <a:lstStyle/>
          <a:p>
            <a:pPr marL="37846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    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   </a:t>
            </a: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БОЕВОЙ СЛАВЫ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официальный статус музей получил в 2017 году. </a:t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история его создания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насчитывает несколько </a:t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десятков лет.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 года ведется сбор сведений о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героях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ветеранах Тепло-Огаревского района,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пополняется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экспонатами основной фонд музея. </a:t>
            </a:r>
            <a:b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плодотворной работы в настоящее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музее сформированы интересные и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экспозиции на основе экспонатов, полученных в ходе раскопок на территории района, и рассказов участников войны.  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641" y="1565461"/>
            <a:ext cx="2320159" cy="3002558"/>
          </a:xfrm>
          <a:prstGeom prst="rect">
            <a:avLst/>
          </a:prstGeom>
        </p:spPr>
      </p:pic>
      <p:pic>
        <p:nvPicPr>
          <p:cNvPr id="6" name="Рисунок 5" descr="C:\Users\ROST\Desktop\0_be370_5ed976a5_XL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44" y="5338949"/>
            <a:ext cx="10220325" cy="187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908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88927"/>
            <a:ext cx="10515600" cy="90256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СОЛДАТЫ ВЕЛИКОЙ ПОБЕДЫ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90108" y="1311528"/>
            <a:ext cx="10958945" cy="2007538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знакомит с ветеранами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войны, уроженцами Тепло-Огаревского района. Здесь представлены  фрагменты ручного пулемета ДП, винтовки Мосина С.Н., немецкой пулеметной ленты и много других предметов, найденных в ходе раскопок.  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ROST\Desktop\0_be370_5ed976a5_XL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50" y="5377093"/>
            <a:ext cx="1022032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319065"/>
            <a:ext cx="3877670" cy="21811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0" name="Рисунок 9" descr="C:\Users\ROST\Desktop\IMG_20180428_09375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54" y="2980979"/>
            <a:ext cx="2632364" cy="3334326"/>
          </a:xfrm>
          <a:prstGeom prst="rect">
            <a:avLst/>
          </a:prstGeom>
          <a:noFill/>
          <a:ln>
            <a:noFill/>
          </a:ln>
          <a:effectLst>
            <a:softEdge rad="2413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88" y="3248669"/>
            <a:ext cx="3482405" cy="2611804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="" xmlns:p14="http://schemas.microsoft.com/office/powerpoint/2010/main" val="14057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10" y="396806"/>
            <a:ext cx="10664686" cy="82570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РУЧНОГО ПУЛЕМЕТА ДП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061" y="1445246"/>
            <a:ext cx="8693426" cy="66185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дискового магазина на 47 патронов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33" y="1984833"/>
            <a:ext cx="5542722" cy="4157041"/>
          </a:xfrm>
          <a:prstGeom prst="rect">
            <a:avLst/>
          </a:prstGeom>
        </p:spPr>
      </p:pic>
      <p:pic>
        <p:nvPicPr>
          <p:cNvPr id="5" name="Рисунок 4" descr="C:\Users\ROST\Desktop\0_be370_5ed976a5_XL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71" y="5524975"/>
            <a:ext cx="10220325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17236" y="1984832"/>
            <a:ext cx="5578763" cy="616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Инвентарный №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018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техника изготовления экспоната: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барабанное устройство в виде широкой плоской шайбы; емкость дискового магазина – 47 патронов; материал – сталь; диаметр диска – 265 мм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Подробное описание экспоната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форма – круглая; предмет является составным; место находки – Тепло-Огаревский район; дата создания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1927 год; использовался в период Великой Отечественной войны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Сохранность экспоната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имеются сколы, трещины, предмет покрыт ржавчиной.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экспоната: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26,5 см.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и источник поступления экспоната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2002г. Поисковый отряд.</a:t>
            </a:r>
          </a:p>
          <a:p>
            <a:pPr algn="l"/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7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0" y="-108742"/>
            <a:ext cx="11822545" cy="113285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ВИНТОВКИ МОСИНА С.Н.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0991" y="1068107"/>
            <a:ext cx="10488820" cy="15001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Четырехгранный штык винтовки Мосина С.Н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ROST\Desktop\0_be370_5ed976a5_XL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6" y="5553492"/>
            <a:ext cx="1022032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2385645"/>
            <a:ext cx="4944547" cy="3260211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60218" y="1588656"/>
            <a:ext cx="6517660" cy="4904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Инвентарный №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техника изготовления экспоната: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четырехгранный игольчатый штык по форме наконечника напоминает крестовую отвертку;</a:t>
            </a:r>
            <a:r>
              <a:rPr lang="ru-RU" i="1" dirty="0"/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лезвия, защелки, шейки и трубки, которая надевается на дульную часть ствола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винтовки;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бщая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штыка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составляла 500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мм;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лина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трубчатой втулки равнялась 70-72 мм при внутреннем диаметре 15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мм; материал – сталь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Подробное описание экспоната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форма – четырехгранная, игольчатая; предмет является цельным; место находки – Тепло-Огаревский район; дата создания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1891 год; использовался в период Великой Отечественной войны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Сохранность экспоната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имеются сколы и следы ржавчины, наконечник отколот.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экспоната: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43см.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и источник поступления экспоната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2002г. Поисковый отряд.</a:t>
            </a:r>
          </a:p>
          <a:p>
            <a:pPr algn="l"/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9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2" y="171885"/>
            <a:ext cx="10958945" cy="93647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НЕМЕЦКАЯ ПУЛЕМЕТНАЯ ЛЕНТА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3972541"/>
            <a:ext cx="10515600" cy="150018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7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Инвентарный №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009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7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техника изготовления экспоната: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цельная патронная лента с наконечником-протяжкой, с помощью которой в пулемет загоняется первый патрон;</a:t>
            </a: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нержавеющая сталь 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7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Подробное описание экспоната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форма – четырехгранная, игольчатая; предмет является цельным; место находки – Тепло-Огаревский район; дата создания – 1891 год; использовался в период Великой Отечественной войны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7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Сохранность экспоната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имеются сколы и следы ржавчины, наконечник отколот.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7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экспоната: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43см.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7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и источник поступления экспоната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2002г. Поисковый отряд.</a:t>
            </a:r>
          </a:p>
          <a:p>
            <a:endParaRPr lang="ru-RU" dirty="0"/>
          </a:p>
        </p:txBody>
      </p:sp>
      <p:pic>
        <p:nvPicPr>
          <p:cNvPr id="1026" name="Picture 2" descr="C:\Users\Админ\Desktop\Attachments_l240187@yandex.ru_2018-11-10_23-52-32\IMG_20181110_13352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73" y="1108364"/>
            <a:ext cx="8719126" cy="2783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ROST\Desktop\0_be370_5ed976a5_XL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6" y="5553492"/>
            <a:ext cx="10220325" cy="187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382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48496"/>
            <a:ext cx="10515600" cy="108075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ВЕЛИКОЙ СТРАНЫ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8" y="1529255"/>
            <a:ext cx="10515600" cy="26725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Героев Советского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Союза, уроженцев Тепло-Огаревского района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семь подвигов в истории Великой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представлены в этом разделе. Также здесь выложены оригиналы периодических изданий 1941-1945 годов.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OST\Desktop\0_be370_5ed976a5_XL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6" y="5553492"/>
            <a:ext cx="1022032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ROST\Desktop\IMG_20180428_09384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27" y="3229805"/>
            <a:ext cx="2276226" cy="3152568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61" y="3628303"/>
            <a:ext cx="4187686" cy="2355573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3074" name="Picture 2" descr="https://pbs.twimg.com/media/Dc6uG0pXcAA8De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2" y="3571152"/>
            <a:ext cx="4390887" cy="2469874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32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287" y="185738"/>
            <a:ext cx="10515600" cy="104731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ОРДЕНА И МЕДАЛИ ВОВ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8" y="1222809"/>
            <a:ext cx="10515600" cy="150018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музее собрана коллекция орденов и медалей ВОВ, которую наполняют оригиналы и макеты.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bs.twimg.com/media/DRbIFLaX4AEfT9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53" y="1715783"/>
            <a:ext cx="5500254" cy="3666836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32___12\IMG_0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8" y="2137515"/>
            <a:ext cx="4326805" cy="3245104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ROST\Desktop\0_be370_5ed976a5_XL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6" y="5553492"/>
            <a:ext cx="1022032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 descr="https://pbs.twimg.com/media/Dcl1xn8W4AYrYi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80" y="3760067"/>
            <a:ext cx="3734954" cy="2801216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bs.twimg.com/media/Dcl1wMiWAAEdSA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21" y="3504612"/>
            <a:ext cx="3147812" cy="2848770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304800"/>
            <a:ext cx="10730346" cy="157941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ОРДЕН ОТЕЧЕСТВЕННОЙ ВОЙНЫ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Attachments_l240187@yandex.ru_2018-11-10_23-52-32\IMG_20181110_133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08" y="1884218"/>
            <a:ext cx="4123957" cy="4023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ROST\Desktop\0_be370_5ed976a5_XL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6" y="5553492"/>
            <a:ext cx="10220325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267855" y="1689345"/>
            <a:ext cx="7406053" cy="5454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7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Инвентарный №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035</a:t>
            </a:r>
          </a:p>
          <a:p>
            <a:r>
              <a:rPr lang="ru-RU" sz="7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техника изготовления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экспоната: 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Отечественной войны представляет собой изображение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выпуклой пятиконечной звезды, 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покрытой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рубиново-красной эмалью на 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 лучей, расходящихся в виде пятиконечной полированной звезды, концы которой размещены между концами красной звезды. В середине красной звезды — изображение серпа и молота на рубиново-красной круглой пластинке, окаймлённой белым эмалевым пояском, с надписью «ОТЕЧЕСТВЕННАЯ ВОЙНА» и звёздочкой в нижней части пояска. На фоне лучей звезды изображены концы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скрещенной винтовки и шашки. Приклад 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винтовки обращён вправо вниз, эфес шашки — влево вниз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Клеймо «МОНЕТНЫЙ ДВОР» выбито в верхней части реверса. Порядковый номер вырезан штихелем. Гайка крепления имеет диаметр 33 мм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7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Подробное описание экспоната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предмет является цельным </a:t>
            </a:r>
          </a:p>
          <a:p>
            <a:r>
              <a:rPr lang="ru-RU" sz="7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Сохранность экспоната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видимых повреждений не обнаружено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7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экспоната: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описанной окружности  (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 ордена между противолежащими концами красной и 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звезды) 4,5 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Длина изображений винтовки и шашки также 45 см. 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Диаметр центрального 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круга с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надписью — 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12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695</Words>
  <Application>Microsoft Office PowerPoint</Application>
  <PresentationFormat>Произвольный</PresentationFormat>
  <Paragraphs>55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МУЗЕЙ  БОЕВОЙ СЛАВЫ</vt:lpstr>
      <vt:lpstr>                                         МУЗЕЙ БОЕВОЙ СЛАВЫ Свой официальный статус музей получил в 2017 году.  Но история его создания насчитывает несколько  десятков лет. С 1980 года ведется сбор сведений о  героях и  ветеранах Тепло-Огаревского района,  пополняется экспонатами основной фонд музея.  В результате плодотворной работы в настоящее  время в музее сформированы интересные и  познавательные экспозиции на основе экспонатов, полученных в ходе раскопок на территории района, и рассказов участников войны.        </vt:lpstr>
      <vt:lpstr>СОЛДАТЫ ВЕЛИКОЙ ПОБЕДЫ</vt:lpstr>
      <vt:lpstr>ФРАГМЕНТ РУЧНОГО ПУЛЕМЕТА ДП</vt:lpstr>
      <vt:lpstr>ФРАГМЕНТ ВИНТОВКИ МОСИНА С.Н.</vt:lpstr>
      <vt:lpstr>НЕМЕЦКАЯ ПУЛЕМЕТНАЯ ЛЕНТА</vt:lpstr>
      <vt:lpstr>ГЕРОИ ВЕЛИКОЙ СТРАНЫ</vt:lpstr>
      <vt:lpstr>ОРДЕНА И МЕДАЛИ ВОВ</vt:lpstr>
      <vt:lpstr>ОРДЕН ОТЕЧЕСТВЕННОЙ ВОЙНЫ I СТЕПЕНИ</vt:lpstr>
      <vt:lpstr>ИЗ ПЛАМЕНИ АФГАНИСТАНА</vt:lpstr>
      <vt:lpstr>ПОДВИГ КОСТИКА ЕМЕЛЬЯНОВА</vt:lpstr>
      <vt:lpstr>В 2017 году Решением собрания представителей МО Тепло-Огаревский район школе было присвоено имя кавалера ордена Красной Звезды К.Н. Емельянова.   В 2018 году на здании школы установлена мемориальная доска. </vt:lpstr>
      <vt:lpstr>МУЗЕЙ БОЕВОЙ СЛАВЫ</vt:lpstr>
      <vt:lpstr>Любовь к родному краю, знание его истории — основа, на которой только и может осуществляться рост духовной культуры всего общества. Культура как растение: у нее не только ветви, но и корни. Чрезвычайно важно, чтобы рост начинался именно с корней.  Д.С. Лихачёв</vt:lpstr>
      <vt:lpstr>СПАСИБО ЗА ВНИМАНИЕ     КОНТАКТНАЯ ИНФОРМАЦИЯ Руководитель музея: Лобанова Лилия Викторовна Адрес: 301900 Тульская область,  Тепло-Огаревский район, поселок Теплое,  улица Комсомольская, дом 28 Электронный адрес: SOSh.2Teploe@tularegion.org Сайт: http://teploe2.reg-school.ru/shkol-nyj-muzej-boevoj-slavy Телефон: 8(48755)21-0-66 </vt:lpstr>
    </vt:vector>
  </TitlesOfParts>
  <Company>WPI StaforceTEAM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ПРИГЛАШАЕМ В НАШ МУЗЕЙ</dc:title>
  <dc:creator>ROST</dc:creator>
  <cp:lastModifiedBy>1</cp:lastModifiedBy>
  <cp:revision>61</cp:revision>
  <dcterms:created xsi:type="dcterms:W3CDTF">2018-11-07T14:03:58Z</dcterms:created>
  <dcterms:modified xsi:type="dcterms:W3CDTF">2018-12-18T07:23:58Z</dcterms:modified>
</cp:coreProperties>
</file>