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57" r:id="rId6"/>
    <p:sldId id="261" r:id="rId7"/>
    <p:sldId id="263" r:id="rId8"/>
    <p:sldId id="266" r:id="rId9"/>
    <p:sldId id="268" r:id="rId10"/>
    <p:sldId id="269" r:id="rId11"/>
    <p:sldId id="270" r:id="rId12"/>
    <p:sldId id="271" r:id="rId13"/>
    <p:sldId id="27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010B-09E6-44A9-96C0-B4906917B7DF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0914-3F29-4B83-B911-637A0C8F6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bmuseum.info/novyj-proekt-google-art-project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Использование ИКТ при проведении бесед на уроках изобразительного искусства.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40060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Из опыта работы учителя изобразительного искусства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МКОУ «СОШ №2 п.Теплое им. кавалера ордена Красной Звезды К.Н.Емельянова»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Артёмовой Т.А.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Русская икона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Более 200 работ русских художников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Биографические статьи о великих русских художниках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Озвученные лекции по шедеврам живописи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ru-RU" dirty="0" smtClean="0"/>
              <a:t>Использование ИКТ на уроках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704856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3300" dirty="0">
                <a:solidFill>
                  <a:schemeClr val="tx1"/>
                </a:solidFill>
              </a:rPr>
              <a:t>информационных технологий по предмету</a:t>
            </a:r>
            <a:r>
              <a:rPr lang="ru-RU" sz="3300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3300" dirty="0" smtClean="0">
                <a:solidFill>
                  <a:schemeClr val="tx1"/>
                </a:solidFill>
              </a:rPr>
              <a:t> помогает в получении информации из различных источников;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- повышает уровень наглядности на уроках;</a:t>
            </a:r>
            <a:endParaRPr lang="ru-RU" sz="3300" dirty="0">
              <a:solidFill>
                <a:schemeClr val="tx1"/>
              </a:solidFill>
            </a:endParaRPr>
          </a:p>
          <a:p>
            <a:r>
              <a:rPr lang="ru-RU" sz="3300" dirty="0">
                <a:solidFill>
                  <a:schemeClr val="tx1"/>
                </a:solidFill>
              </a:rPr>
              <a:t>       - психологически облегчает процесс усвоения материала школьниками;</a:t>
            </a:r>
          </a:p>
          <a:p>
            <a:r>
              <a:rPr lang="ru-RU" sz="3300" dirty="0">
                <a:solidFill>
                  <a:schemeClr val="tx1"/>
                </a:solidFill>
              </a:rPr>
              <a:t>       - возбуждает живой интерес к предмету познания;</a:t>
            </a:r>
          </a:p>
          <a:p>
            <a:r>
              <a:rPr lang="ru-RU" sz="3300" dirty="0">
                <a:solidFill>
                  <a:schemeClr val="tx1"/>
                </a:solidFill>
              </a:rPr>
              <a:t>       - расширяет общий кругозор детей;</a:t>
            </a:r>
          </a:p>
          <a:p>
            <a:r>
              <a:rPr lang="ru-RU" sz="3300" dirty="0">
                <a:solidFill>
                  <a:schemeClr val="tx1"/>
                </a:solidFill>
              </a:rPr>
              <a:t>       - увеличивает производительность труда учителя и учащихся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Использование электронных образовательных ресурсов: интернета, сканера, документ камеры, проектора, интерактивной доски решает  проблемы отсутствия достаточного количества наглядных пособий и отдаленности музеев и выставочных залов.</a:t>
            </a:r>
            <a:br>
              <a:rPr lang="ru-RU" sz="2800" dirty="0" smtClean="0"/>
            </a:br>
            <a:r>
              <a:rPr lang="ru-RU" sz="2800" dirty="0" smtClean="0"/>
              <a:t>Неоценимую помощь использование ИКТ оказывает при проведении бесед об изобразительном искусстве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В ходе бесед используются:</a:t>
            </a:r>
            <a:br>
              <a:rPr lang="ru-RU" sz="3600" dirty="0" smtClean="0"/>
            </a:br>
            <a:r>
              <a:rPr lang="ru-RU" sz="3600" dirty="0" smtClean="0"/>
              <a:t>  проект  </a:t>
            </a:r>
            <a:r>
              <a:rPr lang="ru-RU" sz="3600" b="1" dirty="0" err="1" smtClean="0">
                <a:hlinkClick r:id="rId2" tooltip="Постоянная ссылка на Google Art Project – виртуальные музеи Мира"/>
              </a:rPr>
              <a:t>Google</a:t>
            </a:r>
            <a:r>
              <a:rPr lang="ru-RU" sz="3600" b="1" dirty="0" smtClean="0">
                <a:hlinkClick r:id="rId2" tooltip="Постоянная ссылка на Google Art Project – виртуальные музеи Мира"/>
              </a:rPr>
              <a:t> </a:t>
            </a:r>
            <a:r>
              <a:rPr lang="ru-RU" sz="3600" b="1" dirty="0" err="1">
                <a:hlinkClick r:id="rId2" tooltip="Постоянная ссылка на Google Art Project – виртуальные музеи Мира"/>
              </a:rPr>
              <a:t>Art</a:t>
            </a:r>
            <a:r>
              <a:rPr lang="ru-RU" sz="3600" b="1" dirty="0">
                <a:hlinkClick r:id="rId2" tooltip="Постоянная ссылка на Google Art Project – виртуальные музеи Мира"/>
              </a:rPr>
              <a:t> </a:t>
            </a:r>
            <a:r>
              <a:rPr lang="ru-RU" sz="3600" b="1" dirty="0" err="1">
                <a:hlinkClick r:id="rId2" tooltip="Постоянная ссылка на Google Art Project – виртуальные музеи Мира"/>
              </a:rPr>
              <a:t>Project</a:t>
            </a:r>
            <a:r>
              <a:rPr lang="ru-RU" sz="3600" b="1" dirty="0">
                <a:hlinkClick r:id="rId2" tooltip="Постоянная ссылка на Google Art Project – виртуальные музеи Мира"/>
              </a:rPr>
              <a:t> – виртуальные музеи </a:t>
            </a:r>
            <a:r>
              <a:rPr lang="ru-RU" sz="3600" b="1" dirty="0" smtClean="0">
                <a:hlinkClick r:id="rId2" tooltip="Постоянная ссылка на Google Art Project – виртуальные музеи Мира"/>
              </a:rPr>
              <a:t>Мира</a:t>
            </a:r>
            <a:r>
              <a:rPr lang="ru-RU" sz="3600" b="1" dirty="0" smtClean="0"/>
              <a:t>;</a:t>
            </a:r>
            <a:br>
              <a:rPr lang="ru-RU" sz="3600" b="1" dirty="0" smtClean="0"/>
            </a:br>
            <a:r>
              <a:rPr lang="ru-RU" sz="3600" b="1" dirty="0" smtClean="0"/>
              <a:t>- </a:t>
            </a:r>
            <a:r>
              <a:rPr lang="ru-RU" sz="3600" dirty="0" smtClean="0"/>
              <a:t>Портал живописи. Виртуальная галерея.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 </a:t>
            </a:r>
            <a:r>
              <a:rPr lang="ru-RU" sz="3600" dirty="0" smtClean="0"/>
              <a:t> Живопись. Картины русских художников 18-19 веков. </a:t>
            </a:r>
            <a:br>
              <a:rPr lang="ru-RU" sz="3600" dirty="0" smtClean="0"/>
            </a:br>
            <a:r>
              <a:rPr lang="ru-RU" sz="3600" dirty="0" smtClean="0"/>
              <a:t>- Галерея. Русские и советские художники. 900 картин русских и советских художников</a:t>
            </a:r>
            <a:r>
              <a:rPr lang="ru-RU" dirty="0" smtClean="0"/>
              <a:t>.        </a:t>
            </a:r>
            <a:r>
              <a:rPr lang="ru-RU" sz="3600" dirty="0" smtClean="0"/>
              <a:t>Электронное пособие</a:t>
            </a:r>
            <a:br>
              <a:rPr lang="ru-RU" sz="3600" dirty="0" smtClean="0"/>
            </a:br>
            <a:r>
              <a:rPr lang="ru-RU" sz="3600" dirty="0" smtClean="0"/>
              <a:t>- «Шедевры русской живописи» 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«Русские богатыри» - беседа об изобразительном искусстве 5 класс.</a:t>
            </a:r>
            <a:endParaRPr lang="ru-RU" sz="3600" dirty="0"/>
          </a:p>
        </p:txBody>
      </p:sp>
      <p:pic>
        <p:nvPicPr>
          <p:cNvPr id="1026" name="Picture 2" descr="G:\Живопись картины русских художников 18-20 веков jpeg-600шт\Васнецов Виктор (1848-1926)\Богатыри . 1898, холст, масло, 295х446 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921158" cy="2692895"/>
          </a:xfrm>
          <a:prstGeom prst="rect">
            <a:avLst/>
          </a:prstGeom>
          <a:noFill/>
        </p:spPr>
      </p:pic>
      <p:pic>
        <p:nvPicPr>
          <p:cNvPr id="1027" name="Picture 3" descr="G:\Живопись картины русских художников 18-20 веков jpeg-600шт\Васнецов Виктор (1848-1926)\Витязь на распутье. 1882, холст, масло, 167х299 с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355976" cy="2785674"/>
          </a:xfrm>
          <a:prstGeom prst="rect">
            <a:avLst/>
          </a:prstGeom>
          <a:noFill/>
        </p:spPr>
      </p:pic>
      <p:pic>
        <p:nvPicPr>
          <p:cNvPr id="5" name="Picture 2" descr="G:\Живопись картины русских художников 18-20 веков jpeg-600шт\Васнецов Виктор (1848-1926)\После побоища Игоря Святославича с половцами 1880, холст, масло, 205х390 с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754760" cy="2588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«Золото осени»- беседа 6 класс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7410" name="Picture 2" descr="G:\Живопись картины русских художников 18-20 веков jpeg-600шт\Левитан Исаак (1860-1900)\Золотая осень. 1895, холст, масло, 82х126 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908464"/>
            <a:ext cx="4032447" cy="2816679"/>
          </a:xfrm>
          <a:prstGeom prst="rect">
            <a:avLst/>
          </a:prstGeom>
          <a:noFill/>
        </p:spPr>
      </p:pic>
      <p:pic>
        <p:nvPicPr>
          <p:cNvPr id="17411" name="Picture 3" descr="G:\Живопись картины русских художников 18-20 веков jpeg-600шт\Зяблов Ярослав (1977)\Золото осени 75x100. 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932040" cy="328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Русская икона  - беседа 7 класс</a:t>
            </a:r>
            <a:endParaRPr lang="ru-RU" sz="3200" dirty="0"/>
          </a:p>
        </p:txBody>
      </p:sp>
      <p:pic>
        <p:nvPicPr>
          <p:cNvPr id="19458" name="Picture 2" descr="C:\Users\Татьяна\Desktop\E72A1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47497" cy="4525963"/>
          </a:xfrm>
          <a:prstGeom prst="rect">
            <a:avLst/>
          </a:prstGeom>
          <a:noFill/>
        </p:spPr>
      </p:pic>
      <p:pic>
        <p:nvPicPr>
          <p:cNvPr id="19459" name="Picture 3" descr="C:\Users\Татьяна\Desktop\lg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168352" cy="448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Электронное пособие</a:t>
            </a:r>
            <a:br>
              <a:rPr lang="ru-RU" dirty="0" smtClean="0"/>
            </a:br>
            <a:r>
              <a:rPr lang="ru-RU" dirty="0" smtClean="0"/>
              <a:t> «Шедевры русской живописи» (</a:t>
            </a:r>
            <a:r>
              <a:rPr lang="en-US" dirty="0" err="1" smtClean="0"/>
              <a:t>CDpc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Диск рассказывает о жизни и творчестве великих русских художников, принадлежащих различным эпохам и стилям - от Феофана Грека до Марка Шагала.</a:t>
            </a:r>
            <a:br>
              <a:rPr lang="ru-RU" dirty="0" smtClean="0"/>
            </a:br>
            <a:r>
              <a:rPr lang="ru-RU" dirty="0" smtClean="0"/>
              <a:t>- Озвученные лекции по шедеврам живописи,</a:t>
            </a:r>
            <a:br>
              <a:rPr lang="ru-RU" dirty="0" smtClean="0"/>
            </a:br>
            <a:r>
              <a:rPr lang="ru-RU" dirty="0" smtClean="0"/>
              <a:t>- более 200 работ русских художников,</a:t>
            </a:r>
            <a:br>
              <a:rPr lang="ru-RU" dirty="0" smtClean="0"/>
            </a:br>
            <a:r>
              <a:rPr lang="ru-RU" dirty="0" smtClean="0"/>
              <a:t>- расширенные биографические статьи о 33 великих русских художниках, дополненных иллюстрациями их полотен,</a:t>
            </a:r>
            <a:br>
              <a:rPr lang="ru-RU" dirty="0" smtClean="0"/>
            </a:br>
            <a:r>
              <a:rPr lang="ru-RU" dirty="0" smtClean="0"/>
              <a:t>- более 60 минут классической музыки,</a:t>
            </a:r>
            <a:br>
              <a:rPr lang="ru-RU" dirty="0" smtClean="0"/>
            </a:br>
            <a:r>
              <a:rPr lang="ru-RU" dirty="0" smtClean="0"/>
              <a:t>- толкования и пояснения различных понятий и терминов, связанных с изобразительным искусством,</a:t>
            </a:r>
            <a:br>
              <a:rPr lang="ru-RU" dirty="0" smtClean="0"/>
            </a:br>
            <a:r>
              <a:rPr lang="ru-RU" dirty="0" smtClean="0"/>
              <a:t>- удобный пользовательский интерфейс,</a:t>
            </a:r>
            <a:br>
              <a:rPr lang="ru-RU" dirty="0" smtClean="0"/>
            </a:br>
            <a:r>
              <a:rPr lang="ru-RU" dirty="0" smtClean="0"/>
              <a:t>- многофункциональная поисковая система.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33 </a:t>
            </a:r>
            <a:r>
              <a:rPr lang="ru-RU" sz="4000" dirty="0" smtClean="0"/>
              <a:t>интерактивных </a:t>
            </a:r>
            <a:r>
              <a:rPr lang="ru-RU" sz="4000" dirty="0" err="1" smtClean="0"/>
              <a:t>видеоурока</a:t>
            </a:r>
            <a:endParaRPr lang="ru-RU" sz="40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202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ИКТ при проведении бесед на уроках изобразительного искусства.</vt:lpstr>
      <vt:lpstr>Использование ИКТ на уроках</vt:lpstr>
      <vt:lpstr> Использование электронных образовательных ресурсов: интернета, сканера, документ камеры, проектора, интерактивной доски решает  проблемы отсутствия достаточного количества наглядных пособий и отдаленности музеев и выставочных залов. Неоценимую помощь использование ИКТ оказывает при проведении бесед об изобразительном искусстве</vt:lpstr>
      <vt:lpstr>В ходе бесед используются:   проект  Google Art Project – виртуальные музеи Мира; - Портал живописи. Виртуальная галерея. -  Живопись. Картины русских художников 18-19 веков.  - Галерея. Русские и советские художники. 900 картин русских и советских художников.        Электронное пособие - «Шедевры русской живописи» . </vt:lpstr>
      <vt:lpstr>«Русские богатыри» - беседа об изобразительном искусстве 5 класс.</vt:lpstr>
      <vt:lpstr>«Золото осени»- беседа 6 класс </vt:lpstr>
      <vt:lpstr>Русская икона  - беседа 7 класс</vt:lpstr>
      <vt:lpstr>Электронное пособие  «Шедевры русской живописи» (CDpc)</vt:lpstr>
      <vt:lpstr>33 интерактивных видеоурока</vt:lpstr>
      <vt:lpstr>Русская икона</vt:lpstr>
      <vt:lpstr>Более 200 работ русских художников</vt:lpstr>
      <vt:lpstr>Биографические статьи о великих русских художниках</vt:lpstr>
      <vt:lpstr>Слайд 13</vt:lpstr>
      <vt:lpstr>Озвученные лекции по шедеврам живописи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при проведении бесед об изобразительном искусстве</dc:title>
  <dc:creator>Татьяна</dc:creator>
  <cp:lastModifiedBy>Татьяна</cp:lastModifiedBy>
  <cp:revision>40</cp:revision>
  <dcterms:created xsi:type="dcterms:W3CDTF">2017-05-02T12:28:07Z</dcterms:created>
  <dcterms:modified xsi:type="dcterms:W3CDTF">2020-01-11T17:36:09Z</dcterms:modified>
</cp:coreProperties>
</file>