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5" autoAdjust="0"/>
    <p:restoredTop sz="94660"/>
  </p:normalViewPr>
  <p:slideViewPr>
    <p:cSldViewPr>
      <p:cViewPr>
        <p:scale>
          <a:sx n="60" d="100"/>
          <a:sy n="60" d="100"/>
        </p:scale>
        <p:origin x="-47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Внеклассное мероприятие во 2 классе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«Наши проекты. Пишем письмо Деду Морозу»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Тронный 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43856"/>
            <a:ext cx="6667500" cy="4438650"/>
          </a:xfrm>
        </p:spPr>
      </p:pic>
    </p:spTree>
    <p:extLst>
      <p:ext uri="{BB962C8B-B14F-4D97-AF65-F5344CB8AC3E}">
        <p14:creationId xmlns:p14="http://schemas.microsoft.com/office/powerpoint/2010/main" val="78062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Костюмы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9231"/>
            <a:ext cx="301730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456384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3" y="3789040"/>
            <a:ext cx="3564397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12" y="1998849"/>
            <a:ext cx="2693218" cy="27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7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4210"/>
            <a:ext cx="4680520" cy="3491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860032" cy="30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ru-RU" dirty="0" smtClean="0"/>
              <a:t>Спальня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69414" cy="4996930"/>
          </a:xfrm>
        </p:spPr>
      </p:pic>
    </p:spTree>
    <p:extLst>
      <p:ext uri="{BB962C8B-B14F-4D97-AF65-F5344CB8AC3E}">
        <p14:creationId xmlns:p14="http://schemas.microsoft.com/office/powerpoint/2010/main" val="1172484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 Дедушки Мороза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10332"/>
            <a:ext cx="5688632" cy="43758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0917"/>
            <a:ext cx="3180353" cy="23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мы знаем адрес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4730"/>
            <a:ext cx="6336704" cy="4765202"/>
          </a:xfrm>
        </p:spPr>
      </p:pic>
    </p:spTree>
    <p:extLst>
      <p:ext uri="{BB962C8B-B14F-4D97-AF65-F5344CB8AC3E}">
        <p14:creationId xmlns:p14="http://schemas.microsoft.com/office/powerpoint/2010/main" val="209344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Segoe Script" pitchFamily="34" charset="0"/>
              </a:rPr>
              <a:t>Спасибо за внимание.</a:t>
            </a:r>
            <a:endParaRPr lang="ru-RU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живет Дедушка Мороз?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76464" cy="33467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4854472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748670" cy="1143000"/>
          </a:xfrm>
        </p:spPr>
        <p:txBody>
          <a:bodyPr/>
          <a:lstStyle/>
          <a:p>
            <a:r>
              <a:rPr lang="ru-RU" dirty="0" smtClean="0"/>
              <a:t>Великий Устюг – родина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68" y="1600200"/>
            <a:ext cx="6577863" cy="4525963"/>
          </a:xfrm>
        </p:spPr>
      </p:pic>
    </p:spTree>
    <p:extLst>
      <p:ext uri="{BB962C8B-B14F-4D97-AF65-F5344CB8AC3E}">
        <p14:creationId xmlns:p14="http://schemas.microsoft.com/office/powerpoint/2010/main" val="395688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614998" cy="1143000"/>
          </a:xfrm>
        </p:spPr>
        <p:txBody>
          <a:bodyPr/>
          <a:lstStyle/>
          <a:p>
            <a:r>
              <a:rPr lang="ru-RU" dirty="0" smtClean="0"/>
              <a:t>Расположение на карте поселка Дедушки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680169" cy="4541893"/>
          </a:xfrm>
        </p:spPr>
      </p:pic>
    </p:spTree>
    <p:extLst>
      <p:ext uri="{BB962C8B-B14F-4D97-AF65-F5344CB8AC3E}">
        <p14:creationId xmlns:p14="http://schemas.microsoft.com/office/powerpoint/2010/main" val="135463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Ворота в резиденцию Деда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896544" cy="5121909"/>
          </a:xfrm>
        </p:spPr>
      </p:pic>
    </p:spTree>
    <p:extLst>
      <p:ext uri="{BB962C8B-B14F-4D97-AF65-F5344CB8AC3E}">
        <p14:creationId xmlns:p14="http://schemas.microsoft.com/office/powerpoint/2010/main" val="45719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632" y="332656"/>
            <a:ext cx="6060164" cy="1143000"/>
          </a:xfrm>
        </p:spPr>
        <p:txBody>
          <a:bodyPr/>
          <a:lstStyle/>
          <a:p>
            <a:r>
              <a:rPr lang="ru-RU" dirty="0" smtClean="0"/>
              <a:t>Большой гостеприимный дом Дедушки Мороза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764021" cy="357301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752528" cy="2930386"/>
          </a:xfrm>
        </p:spPr>
      </p:pic>
    </p:spTree>
    <p:extLst>
      <p:ext uri="{BB962C8B-B14F-4D97-AF65-F5344CB8AC3E}">
        <p14:creationId xmlns:p14="http://schemas.microsoft.com/office/powerpoint/2010/main" val="25232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Дедушки Мороза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3873624"/>
            <a:ext cx="3886181" cy="2836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816085" cy="2862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доме ровно 12 комнат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954"/>
            <a:ext cx="4320480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4400"/>
            <a:ext cx="3839372" cy="2863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11323"/>
            <a:ext cx="3816424" cy="28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Тронный зал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6109270" cy="4052483"/>
          </a:xfrm>
        </p:spPr>
      </p:pic>
    </p:spTree>
    <p:extLst>
      <p:ext uri="{BB962C8B-B14F-4D97-AF65-F5344CB8AC3E}">
        <p14:creationId xmlns:p14="http://schemas.microsoft.com/office/powerpoint/2010/main" val="20524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0103899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CBAE7C-7048-44F2-AB09-D8270679EE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TS010389959</Template>
  <TotalTime>392</TotalTime>
  <Words>75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TS010389959</vt:lpstr>
      <vt:lpstr>Внеклассное мероприятие во 2 классе</vt:lpstr>
      <vt:lpstr>Где живет Дедушка Мороз?</vt:lpstr>
      <vt:lpstr>Великий Устюг – родина Деда Мороза</vt:lpstr>
      <vt:lpstr>Расположение на карте поселка Дедушки Мороза</vt:lpstr>
      <vt:lpstr>Ворота в резиденцию Деда Мороза</vt:lpstr>
      <vt:lpstr>Большой гостеприимный дом Дедушки Мороза</vt:lpstr>
      <vt:lpstr>Дом Дедушки Мороза</vt:lpstr>
      <vt:lpstr>В доме ровно 12 комнат</vt:lpstr>
      <vt:lpstr>Тронный зал </vt:lpstr>
      <vt:lpstr>Тронный зал</vt:lpstr>
      <vt:lpstr>Костюмы Деда Мороза</vt:lpstr>
      <vt:lpstr>Кабинет Деда Мороза</vt:lpstr>
      <vt:lpstr>Спальня Деда Мороза</vt:lpstr>
      <vt:lpstr>Почта Дедушки Мороза</vt:lpstr>
      <vt:lpstr>Теперь мы знаем адрес Деда Мороза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во 2 классе</dc:title>
  <dc:subject>Шаблон оформления</dc:subject>
  <dc:creator>DNS</dc:creator>
  <dc:description>Корпорация Майкрософт</dc:description>
  <cp:lastModifiedBy>DNS</cp:lastModifiedBy>
  <cp:revision>11</cp:revision>
  <dcterms:created xsi:type="dcterms:W3CDTF">2014-03-10T11:55:26Z</dcterms:created>
  <dcterms:modified xsi:type="dcterms:W3CDTF">2014-03-10T18:28:00Z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TC103899599990</vt:lpwstr>
  </property>
</Properties>
</file>