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05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53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6216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48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825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57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83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88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8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19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0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77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31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68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D377-6E70-4173-97BE-A01969AC336D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22CE3E-0BCE-4F1C-8071-510E5030F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6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446" y="442718"/>
            <a:ext cx="1118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"Средняя общеобразовательная школа №2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Теплое имени кавалера ордена Красной Звезды К.Н. Емельянова"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038" y="1529862"/>
            <a:ext cx="9988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окружающему миру</a:t>
            </a: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КНИГА, или ВОЗЬМЁМ ПОД ЗАЩИТУ»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0" y="4885449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2 класса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 Иван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868" y="5808779"/>
            <a:ext cx="116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п.Тёплое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634126"/>
            <a:ext cx="4219278" cy="3880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425" y="3496449"/>
            <a:ext cx="5448300" cy="3275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10250" y="634127"/>
            <a:ext cx="60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Дупель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Тульской области – вероятно, редкий гнездящийся вид. В прошлом дупеля служили излюбленным объектом охоты. Затем численность вида сильно сократилась. Основные причины-пресс охоты, осушение болот. В настоящее время в летний период зарегистрированы единичные встречи дупелей по берегам р. Дон.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Эта птица относится к очень редкому виду. Численность дупелей постоянно уменьшается.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74" y="3117949"/>
            <a:ext cx="5124450" cy="366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5" y="761998"/>
            <a:ext cx="4343399" cy="4076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72074" y="676274"/>
            <a:ext cx="6457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Хомячок серый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Встречается по всей территории Тульской области, но везде немногочислен.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Хомячки видят всё в чёрно-белом цвете, не боятся высоты.  Роют глубокие норы с 2-3 ходами.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Продолжительность жизни около 3 лет. Один год жизни хомяков равен 25 годам жизни человека. Могут делать запасы до 90 кг.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175" y="857250"/>
            <a:ext cx="977264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algn="ctr"/>
            <a:endParaRPr lang="ru-RU" sz="5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Главная задача человека – сохранять и умножать природные богатства. Ведь природа – наш близкий друг, без неё человек не может прожить. Поэтому наш долг – бережно относиться к природе, охранять животных и растения, особенно тех, которые находятся на грани исчезновения.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4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425" y="2419350"/>
            <a:ext cx="7886133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915" y="430823"/>
            <a:ext cx="101023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Красной книгой, расширить и углубить знания об исчезающих видах животных.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3262">
            <a:off x="1874777" y="1657290"/>
            <a:ext cx="3590255" cy="4622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1079">
            <a:off x="7447084" y="1841605"/>
            <a:ext cx="3789484" cy="45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2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877" y="246186"/>
            <a:ext cx="113684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книга»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 книгой» называется книга о животных и растениях, которым грозит исчезновение. Почему красная? «Красная книга», как красный сигнал светофора предупреждает: «Остановись! Не трогай! Не уничтожай!».</a:t>
            </a: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книга» – это не просто список редких и находящихся под угрозой исчезновения животных и растений. Эта книга – сигнал бедствия, который подают нам обитатели живого мира, нуждающиеся в помощи.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2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385" y="500227"/>
            <a:ext cx="1037026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Первое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книги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вышло в 2010—2012 годах в 2-ух томах. Красная книга Тульской области является официальным изданием, предназначенным как для специалистов, так и для широкого круга читателей.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томе представлен список редких и находящихся под угрозой исчезновения растений и грибов Тульской области, который включает 292 вида: 165 видов сосудистых растений, 44 видов моховидных, 25 видов лишайников и 58 видов грибов.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томе представлен список редких и находящихся под угрозой исчезновения животных Тульской области, который включает 82 вида позвоночных: 13 видов млекопитающих, 56 видов птиц, 4 вида рептилий, 3 вида амфибий, 4 вида рыб, 2 вида круглоротых; немногим более чем в два раза больше представителей фауны беспозвоночных.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вида приведены иллюстрации, карта распространения, определены статус и категория редкости, даны краткое описание, сведения о численности и необходимых мерах охраны.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4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316" y="3219623"/>
            <a:ext cx="5820752" cy="363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222" y="0"/>
            <a:ext cx="5117122" cy="4320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98358" y="447431"/>
            <a:ext cx="5374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Распространенный в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всей территории Тульской области, к концу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был  здесь полностью истреблен.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Однако на протяжении длительного времени появляются сообщения о заходах вида территории Калужской области в леса Белевского и Суворовского районов.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222" y="4457582"/>
            <a:ext cx="4994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Медведь-сильный и острый хищник.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изумительный слух, чутьё, отличное зрение, огромная физическая сила. Ударом лапы может убить лося.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Вес взрослого медведя 500 кг., медведицы 250 кг., а медвежонок весит 400 грамм.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891" y="241787"/>
            <a:ext cx="4727109" cy="3139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275" y="3381375"/>
            <a:ext cx="5484259" cy="3393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00775" y="695325"/>
            <a:ext cx="5674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Рысь Европейская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вв. рысь на территории Тульской области уже была истреблена, но ещё в конце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XVIII-XIX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вв. водилась в Тульских засеках. В последние годы отмечаются участившиеся случаи захода рыси из Калужской области на территорию Суворовского и Белевского районов.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475" y="3800475"/>
            <a:ext cx="5105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Питается рысь мелкими животными, ловит птиц, разоряет птичьи гнёзда.   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Рысь ведёт бродячий образ жизни, пробегая за сутки около 15 километров.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 взрослых самцов от 18 до 25 кг, редко может достигать 30 кг.; самки весят в среднем 18 кг. Длина тела рыси составляет 80-130 см и 70 см в холке. Обычно, рысь размером с крупную собаку.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333" y="171450"/>
            <a:ext cx="4159417" cy="310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0" y="3352800"/>
            <a:ext cx="4762500" cy="338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19750" y="17145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Косуля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Косуля – самый мелкий и грациозный олень Европы. Косуля (дикая коза,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козуля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живет в светлых лиственных или смешанных лесах. Больше всего она любит опушки, большие поляны, берега озер и рек.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Число косуль в нашей области медленно растет благодаря охране и полному запрету охоты на них: в конце пятидесятых годов было всего 10-15 косуль, к 1970 году поголовье утроилось, а сейчас достигает 120 – 150 голов.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333" y="3871852"/>
            <a:ext cx="5762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Косуль труднее охранять, чем других копытных: она очень любопытна и близорука, поэтому может близко подпустить охотника и даже сама подойти на верный выстрел, если не почует запах человека. Для сохранения этих прекрасных грациозных животных нужно не только усилить борьбу с браконьерством, но и улучшить условия их зимовки.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Вес косули составляет 20-40 кг., длина тела  95-140 кг., высота в холке 60-80 см. Продолжительность жизни 11-12 лет.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350" y="576350"/>
            <a:ext cx="3533775" cy="5633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533946"/>
            <a:ext cx="4838700" cy="3324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8568" y="952500"/>
            <a:ext cx="6691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пёстрый дятел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Тульской области-немногочисленный гнездящейся и зимующий вид. Гнездится в лесах северо-запада и центра области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Венёвский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Заокский,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Щёкинский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районы), достаточно высокая численность характера для Тульских засек на всем их протяжении. Регулярные встречи известны для ближайших окрестностей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г.Тула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(пойма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р.Воронка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музей-заповедник «Ясная Поляна»).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9976" y="3743326"/>
            <a:ext cx="44577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243" y="95250"/>
            <a:ext cx="4169915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57934" y="671453"/>
            <a:ext cx="6467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Бобр – один из самых крупных грызунов. Бобры существуют на Земле с давних времён. Существовавшие более 50 млн лет назад бобры были поистине гигантских размеров. Предполагают, что встав на задние лапы, они достигали 3 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Тульскую область бобров завезли для акклиматизации из Рязанской области, где резерватом бобров служит Окский заповедник.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90676" y="3549641"/>
            <a:ext cx="5962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Бобры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расселяются в глухих заболоченных речках с тихим течением и богатыми зарослями кормовых растений по берегам. Они роют норы с выходами под воду. Речные бобры, свалив дерево, разгрызают ветки и верхнюю часть ствола на куски, сплавляют по воде к жилищу, где складывают на хатку либо втыкают в дно водоема. Это – и корм, и строительный материал. Зимой под снегом и льдом животные находят запасы и пользуются ими, а весной, после половодья подновляют и ремонтируют плотины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бобра составляет 10-30 кг., длина тела  100-120 кг., длина хвоста 30 см. Продолжительность жизни 10-17 лет.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916</Words>
  <Application>Microsoft Office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Елена</cp:lastModifiedBy>
  <cp:revision>33</cp:revision>
  <dcterms:created xsi:type="dcterms:W3CDTF">2018-12-11T17:30:37Z</dcterms:created>
  <dcterms:modified xsi:type="dcterms:W3CDTF">2018-12-21T16:52:15Z</dcterms:modified>
</cp:coreProperties>
</file>